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  <p:sldMasterId id="2147483762" r:id="rId5"/>
  </p:sldMasterIdLst>
  <p:notesMasterIdLst>
    <p:notesMasterId r:id="rId32"/>
  </p:notesMasterIdLst>
  <p:sldIdLst>
    <p:sldId id="292" r:id="rId6"/>
    <p:sldId id="256" r:id="rId7"/>
    <p:sldId id="274" r:id="rId8"/>
    <p:sldId id="282" r:id="rId9"/>
    <p:sldId id="283" r:id="rId10"/>
    <p:sldId id="284" r:id="rId11"/>
    <p:sldId id="411" r:id="rId12"/>
    <p:sldId id="259" r:id="rId13"/>
    <p:sldId id="273" r:id="rId14"/>
    <p:sldId id="285" r:id="rId15"/>
    <p:sldId id="286" r:id="rId16"/>
    <p:sldId id="288" r:id="rId17"/>
    <p:sldId id="287" r:id="rId18"/>
    <p:sldId id="289" r:id="rId19"/>
    <p:sldId id="412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B7D97-5074-4A16-BA88-8C5983608A16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C7E09-9033-4AC0-B5EC-091C83236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8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2d46401ee6a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5" name="Google Shape;1785;g2d46401ee6a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2d463a3bca0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1" name="Google Shape;1501;g2d463a3bca0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>
          <a:extLst>
            <a:ext uri="{FF2B5EF4-FFF2-40B4-BE49-F238E27FC236}">
              <a16:creationId xmlns:a16="http://schemas.microsoft.com/office/drawing/2014/main" id="{4454484C-281D-972A-1615-90F53F2C7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2d46401ee6a_0_63:notes">
            <a:extLst>
              <a:ext uri="{FF2B5EF4-FFF2-40B4-BE49-F238E27FC236}">
                <a16:creationId xmlns:a16="http://schemas.microsoft.com/office/drawing/2014/main" id="{3694F053-F5D2-F3C1-702F-19FFD5FC7F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5" name="Google Shape;1785;g2d46401ee6a_0_63:notes">
            <a:extLst>
              <a:ext uri="{FF2B5EF4-FFF2-40B4-BE49-F238E27FC236}">
                <a16:creationId xmlns:a16="http://schemas.microsoft.com/office/drawing/2014/main" id="{7447DF02-2478-2A22-AD8A-B64C2BC2AD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656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>
          <a:extLst>
            <a:ext uri="{FF2B5EF4-FFF2-40B4-BE49-F238E27FC236}">
              <a16:creationId xmlns:a16="http://schemas.microsoft.com/office/drawing/2014/main" id="{553E3824-313F-DDAA-362B-B03D6559D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2d463a3bca0_0_67:notes">
            <a:extLst>
              <a:ext uri="{FF2B5EF4-FFF2-40B4-BE49-F238E27FC236}">
                <a16:creationId xmlns:a16="http://schemas.microsoft.com/office/drawing/2014/main" id="{1C6AF275-1AD7-0057-0BC0-5F4182F045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1" name="Google Shape;1501;g2d463a3bca0_0_67:notes">
            <a:extLst>
              <a:ext uri="{FF2B5EF4-FFF2-40B4-BE49-F238E27FC236}">
                <a16:creationId xmlns:a16="http://schemas.microsoft.com/office/drawing/2014/main" id="{F123ACFD-48E3-7701-414C-833F5899D2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10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twinkl.co.uk/" TargetMode="Externa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twinkl.co.uk/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1373-BB8A-4681-9381-4CB82A36C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719EB-E5F4-4871-ADBA-B34109FED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7633F-B928-44D6-977F-D12FD2C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E1BDB-6ACC-4553-A9A9-DF24D861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374DD-1C25-4CCC-9F1F-CEA9A10CF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00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5136E-EFBE-44F2-A757-A020DA38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A813-EF31-4F66-A750-F22EA677A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0D81-8306-4FBB-AF48-D83492B4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16FDC-9C45-45C9-A7C7-84337642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B152A-D3BE-4C74-B3FE-D49A6D50E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19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7A5C-778B-4EAB-9BC6-CB619674F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5E05A5-E202-47D0-B316-72BFC6D6B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72C5-F9FA-4E06-B41A-339B04ABA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AA423-F31A-47EE-BA4C-B6EC9AA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BEEDE-7081-40AB-9A0A-3F04D4FB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5539-1E97-42E9-9A6B-414F7425F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B8C46-BADA-45FA-ADF5-818E600F0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546B1-1DBC-4DF6-8254-1237AFCD3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1FB60F-6C0A-4D65-B5B7-EBE66566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9FCD0-DD13-4221-B96D-5697EC47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40F08-BBC3-4EA7-BB45-69BB1654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CB5A-1525-47AD-957E-30CDD4655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3D18D-3935-4DE9-816B-167E5CCAE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D0067-59BC-48B3-A4B0-9498D6EA5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BA1B1-8D1C-4B1F-A4F7-619C71FC24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88208-6C30-4BDB-81A9-E0CFD0F8B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09EF3-C1C2-4876-9625-922B724E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B3EE45-FA75-4BDD-93ED-74C1DFE7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BC91B-7AEA-451C-A8BB-6CA4BB743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2180-4E60-4950-AD75-FA246A5F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2EF4D-6ACD-4F04-B494-3AEB201F8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E0AAA-ACE1-49D8-B1CA-C7A6AFC98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1961D-FFCB-44AD-89B7-0A06E6CC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22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BBC18-FD58-44E8-B361-82209C7C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8D6386-0F5F-4961-A96B-03957846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F7099-FDB1-4143-A23B-91486171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40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B78E9-CE64-438D-9A5C-496B9A9B6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03E04-E558-4E5F-A983-45BFCE4A4D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4FDA3-1EE1-4068-A9E5-C64F96D94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A3A6F-97F3-47C0-B222-9FC41E64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900E8-6F41-47C8-9C69-B72C9B4C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65023-3AED-4619-A1D8-C6F2AB10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6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3BCD-EC72-4533-93F0-F9D5F78E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EFD19-F66B-4097-BBF8-9D6A8C2C75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53318-DF96-4572-93ED-7006313B0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8A087-A5AF-4DF9-A1AA-CDB3242D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E6C51-E104-45B3-A62C-1EFE16DC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7F345-B0C8-409B-9F1C-5FDD7B229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6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0CA16-0515-4BC8-9C17-F71CAFCE6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90FF8-161A-4164-B563-7B3DA5050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BFE87-EA36-4F0F-BDAF-D3D4D6339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7C920-E748-4877-9C89-4F4FCCE2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20886-0813-4FC8-AFBC-BA3B9BC9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3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0A583-8EC2-48A2-9339-CA49E0DBAD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1D0BC-8CF3-4874-9E4B-2C329307A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5D93E-E75C-4709-9669-434B1486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F982D-232F-47D2-B336-9D73D1675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74181-7DDC-446D-9322-8C6EF720C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2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406013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219809"/>
            <a:ext cx="10960100" cy="639200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330" y="5936435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9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540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0575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5516880" y="3152488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892715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1" y="-46"/>
            <a:ext cx="12191988" cy="5078380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45867" y="713333"/>
            <a:ext cx="8212400" cy="2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3600" y="4666500"/>
            <a:ext cx="102848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05" y="5471519"/>
            <a:ext cx="12192213" cy="1386491"/>
            <a:chOff x="-79" y="4103639"/>
            <a:chExt cx="9144160" cy="103986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 idx="2"/>
          </p:nvPr>
        </p:nvSpPr>
        <p:spPr>
          <a:xfrm>
            <a:off x="1945867" y="3217651"/>
            <a:ext cx="8212400" cy="6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03701" y="521906"/>
            <a:ext cx="1099529" cy="68670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9545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rot="10800000">
            <a:off x="85" y="-2"/>
            <a:ext cx="12217136" cy="4518236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6450517" y="3973200"/>
            <a:ext cx="4788000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6450517" y="2392033"/>
            <a:ext cx="478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6450517" y="4796800"/>
            <a:ext cx="4788000" cy="7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7836773" y="6326677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6661900" y="6462900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3"/>
          <p:cNvGrpSpPr/>
          <p:nvPr/>
        </p:nvGrpSpPr>
        <p:grpSpPr>
          <a:xfrm>
            <a:off x="28" y="6238628"/>
            <a:ext cx="12192213" cy="619361"/>
            <a:chOff x="21" y="4678970"/>
            <a:chExt cx="9144160" cy="464521"/>
          </a:xfrm>
        </p:grpSpPr>
        <p:grpSp>
          <p:nvGrpSpPr>
            <p:cNvPr id="45" name="Google Shape;45;p3"/>
            <p:cNvGrpSpPr/>
            <p:nvPr/>
          </p:nvGrpSpPr>
          <p:grpSpPr>
            <a:xfrm>
              <a:off x="21" y="4689142"/>
              <a:ext cx="9144160" cy="454349"/>
              <a:chOff x="190965" y="3130536"/>
              <a:chExt cx="3995351" cy="454349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>
              <a:off x="3750567" y="467897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" name="Google Shape;58;p3"/>
            <p:cNvGrpSpPr/>
            <p:nvPr/>
          </p:nvGrpSpPr>
          <p:grpSpPr>
            <a:xfrm>
              <a:off x="930726" y="4860025"/>
              <a:ext cx="7791725" cy="197512"/>
              <a:chOff x="493846" y="3212651"/>
              <a:chExt cx="3404432" cy="86299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479059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380172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265955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93846" y="3282207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" name="Google Shape;70;p3"/>
          <p:cNvSpPr/>
          <p:nvPr/>
        </p:nvSpPr>
        <p:spPr>
          <a:xfrm rot="-5400000">
            <a:off x="11394411" y="-84267"/>
            <a:ext cx="571600" cy="1023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>
            <a:hlinkClick r:id="" action="ppaction://hlinkshowjump?jump=nextslide"/>
          </p:cNvPr>
          <p:cNvSpPr/>
          <p:nvPr/>
        </p:nvSpPr>
        <p:spPr>
          <a:xfrm>
            <a:off x="11432000" y="252533"/>
            <a:ext cx="496400" cy="3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 rot="5400000">
            <a:off x="226011" y="-84267"/>
            <a:ext cx="571600" cy="1023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>
            <a:hlinkClick r:id="" action="ppaction://hlinkshowjump?jump=previousslide"/>
          </p:cNvPr>
          <p:cNvSpPr/>
          <p:nvPr/>
        </p:nvSpPr>
        <p:spPr>
          <a:xfrm rot="10800000">
            <a:off x="263621" y="252533"/>
            <a:ext cx="496400" cy="3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507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" name="Google Shape;78;p4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79" name="Google Shape;79;p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>
            <a:off x="1887124" y="6561661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>
            <a:off x="5576433" y="6561566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4"/>
          <p:cNvGrpSpPr/>
          <p:nvPr/>
        </p:nvGrpSpPr>
        <p:grpSpPr>
          <a:xfrm flipH="1">
            <a:off x="9297955" y="2395507"/>
            <a:ext cx="2894045" cy="4531956"/>
            <a:chOff x="9" y="1801151"/>
            <a:chExt cx="2170534" cy="3398967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63325" y="1801151"/>
              <a:ext cx="2107218" cy="3081319"/>
              <a:chOff x="6662556" y="395253"/>
              <a:chExt cx="1356607" cy="1983725"/>
            </a:xfrm>
          </p:grpSpPr>
          <p:sp>
            <p:nvSpPr>
              <p:cNvPr id="95" name="Google Shape;95;p4"/>
              <p:cNvSpPr/>
              <p:nvPr/>
            </p:nvSpPr>
            <p:spPr>
              <a:xfrm>
                <a:off x="7467099" y="1866739"/>
                <a:ext cx="372870" cy="511344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24575" extrusionOk="0">
                    <a:moveTo>
                      <a:pt x="87" y="1"/>
                    </a:moveTo>
                    <a:cubicBezTo>
                      <a:pt x="0" y="1088"/>
                      <a:pt x="305" y="2176"/>
                      <a:pt x="1044" y="3045"/>
                    </a:cubicBezTo>
                    <a:cubicBezTo>
                      <a:pt x="1750" y="3908"/>
                      <a:pt x="3058" y="4276"/>
                      <a:pt x="4233" y="4276"/>
                    </a:cubicBezTo>
                    <a:cubicBezTo>
                      <a:pt x="4361" y="4276"/>
                      <a:pt x="4487" y="4272"/>
                      <a:pt x="4611" y="4263"/>
                    </a:cubicBezTo>
                    <a:lnTo>
                      <a:pt x="4611" y="4263"/>
                    </a:lnTo>
                    <a:cubicBezTo>
                      <a:pt x="4132" y="6003"/>
                      <a:pt x="5306" y="7786"/>
                      <a:pt x="7090" y="8091"/>
                    </a:cubicBezTo>
                    <a:cubicBezTo>
                      <a:pt x="6437" y="9874"/>
                      <a:pt x="7873" y="11831"/>
                      <a:pt x="9656" y="12527"/>
                    </a:cubicBezTo>
                    <a:cubicBezTo>
                      <a:pt x="8568" y="13788"/>
                      <a:pt x="8873" y="15702"/>
                      <a:pt x="10308" y="16615"/>
                    </a:cubicBezTo>
                    <a:cubicBezTo>
                      <a:pt x="9482" y="17485"/>
                      <a:pt x="9786" y="20486"/>
                      <a:pt x="10917" y="20965"/>
                    </a:cubicBezTo>
                    <a:cubicBezTo>
                      <a:pt x="10482" y="22356"/>
                      <a:pt x="9525" y="23226"/>
                      <a:pt x="9134" y="24574"/>
                    </a:cubicBezTo>
                    <a:lnTo>
                      <a:pt x="14484" y="24574"/>
                    </a:lnTo>
                    <a:cubicBezTo>
                      <a:pt x="14701" y="23792"/>
                      <a:pt x="15223" y="21617"/>
                      <a:pt x="16093" y="18877"/>
                    </a:cubicBezTo>
                    <a:cubicBezTo>
                      <a:pt x="16310" y="18138"/>
                      <a:pt x="16528" y="17398"/>
                      <a:pt x="16745" y="16702"/>
                    </a:cubicBezTo>
                    <a:cubicBezTo>
                      <a:pt x="17050" y="15789"/>
                      <a:pt x="17267" y="14876"/>
                      <a:pt x="17354" y="13962"/>
                    </a:cubicBezTo>
                    <a:cubicBezTo>
                      <a:pt x="17398" y="12831"/>
                      <a:pt x="17137" y="11744"/>
                      <a:pt x="16702" y="10700"/>
                    </a:cubicBezTo>
                    <a:cubicBezTo>
                      <a:pt x="17919" y="9482"/>
                      <a:pt x="17789" y="7438"/>
                      <a:pt x="16441" y="6394"/>
                    </a:cubicBezTo>
                    <a:cubicBezTo>
                      <a:pt x="17528" y="4611"/>
                      <a:pt x="17180" y="1741"/>
                      <a:pt x="15397" y="697"/>
                    </a:cubicBezTo>
                    <a:cubicBezTo>
                      <a:pt x="15484" y="479"/>
                      <a:pt x="15571" y="218"/>
                      <a:pt x="156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6738586" y="1498217"/>
                <a:ext cx="377386" cy="879866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42286" extrusionOk="0">
                    <a:moveTo>
                      <a:pt x="4308" y="0"/>
                    </a:moveTo>
                    <a:cubicBezTo>
                      <a:pt x="3196" y="0"/>
                      <a:pt x="2094" y="344"/>
                      <a:pt x="1218" y="1097"/>
                    </a:cubicBezTo>
                    <a:cubicBezTo>
                      <a:pt x="392" y="1837"/>
                      <a:pt x="0" y="2924"/>
                      <a:pt x="131" y="4055"/>
                    </a:cubicBezTo>
                    <a:cubicBezTo>
                      <a:pt x="218" y="4794"/>
                      <a:pt x="827" y="5447"/>
                      <a:pt x="957" y="6230"/>
                    </a:cubicBezTo>
                    <a:cubicBezTo>
                      <a:pt x="1088" y="6969"/>
                      <a:pt x="870" y="7839"/>
                      <a:pt x="1044" y="8709"/>
                    </a:cubicBezTo>
                    <a:cubicBezTo>
                      <a:pt x="1131" y="9144"/>
                      <a:pt x="1175" y="9579"/>
                      <a:pt x="1262" y="10014"/>
                    </a:cubicBezTo>
                    <a:cubicBezTo>
                      <a:pt x="1392" y="11144"/>
                      <a:pt x="1784" y="12275"/>
                      <a:pt x="2392" y="13276"/>
                    </a:cubicBezTo>
                    <a:cubicBezTo>
                      <a:pt x="1871" y="14145"/>
                      <a:pt x="1784" y="15233"/>
                      <a:pt x="2131" y="16190"/>
                    </a:cubicBezTo>
                    <a:cubicBezTo>
                      <a:pt x="2246" y="16381"/>
                      <a:pt x="3239" y="17518"/>
                      <a:pt x="3593" y="17518"/>
                    </a:cubicBezTo>
                    <a:cubicBezTo>
                      <a:pt x="3640" y="17518"/>
                      <a:pt x="3677" y="17497"/>
                      <a:pt x="3697" y="17451"/>
                    </a:cubicBezTo>
                    <a:lnTo>
                      <a:pt x="3697" y="17451"/>
                    </a:lnTo>
                    <a:cubicBezTo>
                      <a:pt x="2958" y="19234"/>
                      <a:pt x="3045" y="21278"/>
                      <a:pt x="3958" y="22975"/>
                    </a:cubicBezTo>
                    <a:cubicBezTo>
                      <a:pt x="4263" y="23627"/>
                      <a:pt x="4741" y="24279"/>
                      <a:pt x="4785" y="24975"/>
                    </a:cubicBezTo>
                    <a:cubicBezTo>
                      <a:pt x="4785" y="25715"/>
                      <a:pt x="4437" y="26280"/>
                      <a:pt x="4393" y="26932"/>
                    </a:cubicBezTo>
                    <a:cubicBezTo>
                      <a:pt x="4306" y="28107"/>
                      <a:pt x="5089" y="29151"/>
                      <a:pt x="6220" y="29455"/>
                    </a:cubicBezTo>
                    <a:cubicBezTo>
                      <a:pt x="5611" y="30934"/>
                      <a:pt x="6133" y="32630"/>
                      <a:pt x="7438" y="33543"/>
                    </a:cubicBezTo>
                    <a:cubicBezTo>
                      <a:pt x="6655" y="34848"/>
                      <a:pt x="7655" y="36588"/>
                      <a:pt x="9090" y="37153"/>
                    </a:cubicBezTo>
                    <a:cubicBezTo>
                      <a:pt x="8525" y="37675"/>
                      <a:pt x="8525" y="38502"/>
                      <a:pt x="9090" y="39024"/>
                    </a:cubicBezTo>
                    <a:cubicBezTo>
                      <a:pt x="8873" y="39980"/>
                      <a:pt x="8481" y="41372"/>
                      <a:pt x="8264" y="42285"/>
                    </a:cubicBezTo>
                    <a:lnTo>
                      <a:pt x="11917" y="42285"/>
                    </a:lnTo>
                    <a:cubicBezTo>
                      <a:pt x="12178" y="41068"/>
                      <a:pt x="12657" y="39719"/>
                      <a:pt x="12874" y="38502"/>
                    </a:cubicBezTo>
                    <a:cubicBezTo>
                      <a:pt x="14701" y="37458"/>
                      <a:pt x="15005" y="34979"/>
                      <a:pt x="13527" y="33500"/>
                    </a:cubicBezTo>
                    <a:cubicBezTo>
                      <a:pt x="14527" y="32195"/>
                      <a:pt x="15005" y="30281"/>
                      <a:pt x="14223" y="28846"/>
                    </a:cubicBezTo>
                    <a:cubicBezTo>
                      <a:pt x="15092" y="27976"/>
                      <a:pt x="15266" y="26628"/>
                      <a:pt x="14657" y="25584"/>
                    </a:cubicBezTo>
                    <a:cubicBezTo>
                      <a:pt x="17528" y="23279"/>
                      <a:pt x="18137" y="19147"/>
                      <a:pt x="16484" y="15885"/>
                    </a:cubicBezTo>
                    <a:cubicBezTo>
                      <a:pt x="14831" y="12580"/>
                      <a:pt x="11743" y="10231"/>
                      <a:pt x="8655" y="8274"/>
                    </a:cubicBezTo>
                    <a:cubicBezTo>
                      <a:pt x="9960" y="6404"/>
                      <a:pt x="9917" y="3881"/>
                      <a:pt x="8612" y="2054"/>
                    </a:cubicBezTo>
                    <a:cubicBezTo>
                      <a:pt x="7625" y="756"/>
                      <a:pt x="5956" y="0"/>
                      <a:pt x="4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6910540" y="2313809"/>
                <a:ext cx="93218" cy="64274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3089" extrusionOk="0">
                    <a:moveTo>
                      <a:pt x="826" y="0"/>
                    </a:moveTo>
                    <a:lnTo>
                      <a:pt x="739" y="87"/>
                    </a:lnTo>
                    <a:cubicBezTo>
                      <a:pt x="522" y="1001"/>
                      <a:pt x="217" y="2262"/>
                      <a:pt x="0" y="3088"/>
                    </a:cubicBezTo>
                    <a:lnTo>
                      <a:pt x="3653" y="3088"/>
                    </a:lnTo>
                    <a:cubicBezTo>
                      <a:pt x="3871" y="2132"/>
                      <a:pt x="4219" y="1044"/>
                      <a:pt x="4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780210" y="1257578"/>
                <a:ext cx="205453" cy="195632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9402" extrusionOk="0">
                    <a:moveTo>
                      <a:pt x="2277" y="0"/>
                    </a:moveTo>
                    <a:cubicBezTo>
                      <a:pt x="2157" y="0"/>
                      <a:pt x="2035" y="16"/>
                      <a:pt x="1915" y="49"/>
                    </a:cubicBezTo>
                    <a:cubicBezTo>
                      <a:pt x="1088" y="267"/>
                      <a:pt x="479" y="919"/>
                      <a:pt x="262" y="1702"/>
                    </a:cubicBezTo>
                    <a:cubicBezTo>
                      <a:pt x="44" y="2485"/>
                      <a:pt x="1" y="3311"/>
                      <a:pt x="44" y="4094"/>
                    </a:cubicBezTo>
                    <a:cubicBezTo>
                      <a:pt x="1" y="4921"/>
                      <a:pt x="175" y="5704"/>
                      <a:pt x="610" y="6399"/>
                    </a:cubicBezTo>
                    <a:cubicBezTo>
                      <a:pt x="958" y="6834"/>
                      <a:pt x="1393" y="7139"/>
                      <a:pt x="1915" y="7356"/>
                    </a:cubicBezTo>
                    <a:lnTo>
                      <a:pt x="4350" y="8574"/>
                    </a:lnTo>
                    <a:cubicBezTo>
                      <a:pt x="5133" y="9053"/>
                      <a:pt x="6003" y="9314"/>
                      <a:pt x="6916" y="9400"/>
                    </a:cubicBezTo>
                    <a:cubicBezTo>
                      <a:pt x="6942" y="9401"/>
                      <a:pt x="6968" y="9402"/>
                      <a:pt x="6994" y="9402"/>
                    </a:cubicBezTo>
                    <a:cubicBezTo>
                      <a:pt x="8569" y="9402"/>
                      <a:pt x="9874" y="8112"/>
                      <a:pt x="9874" y="6486"/>
                    </a:cubicBezTo>
                    <a:cubicBezTo>
                      <a:pt x="9832" y="4910"/>
                      <a:pt x="8604" y="3650"/>
                      <a:pt x="7057" y="3650"/>
                    </a:cubicBezTo>
                    <a:cubicBezTo>
                      <a:pt x="6982" y="3650"/>
                      <a:pt x="6906" y="3653"/>
                      <a:pt x="6829" y="3659"/>
                    </a:cubicBezTo>
                    <a:cubicBezTo>
                      <a:pt x="7861" y="2144"/>
                      <a:pt x="6574" y="509"/>
                      <a:pt x="5148" y="509"/>
                    </a:cubicBezTo>
                    <a:cubicBezTo>
                      <a:pt x="4651" y="509"/>
                      <a:pt x="4137" y="708"/>
                      <a:pt x="3698" y="1180"/>
                    </a:cubicBezTo>
                    <a:cubicBezTo>
                      <a:pt x="3551" y="481"/>
                      <a:pt x="2937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6974793" y="401579"/>
                <a:ext cx="95943" cy="160676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7722" extrusionOk="0">
                    <a:moveTo>
                      <a:pt x="0" y="0"/>
                    </a:moveTo>
                    <a:lnTo>
                      <a:pt x="1522" y="6698"/>
                    </a:lnTo>
                    <a:cubicBezTo>
                      <a:pt x="1566" y="7090"/>
                      <a:pt x="1740" y="7394"/>
                      <a:pt x="2001" y="7655"/>
                    </a:cubicBezTo>
                    <a:cubicBezTo>
                      <a:pt x="2102" y="7701"/>
                      <a:pt x="2207" y="7722"/>
                      <a:pt x="2313" y="7722"/>
                    </a:cubicBezTo>
                    <a:cubicBezTo>
                      <a:pt x="2708" y="7722"/>
                      <a:pt x="3118" y="7433"/>
                      <a:pt x="3392" y="7090"/>
                    </a:cubicBezTo>
                    <a:cubicBezTo>
                      <a:pt x="4393" y="5785"/>
                      <a:pt x="4610" y="4002"/>
                      <a:pt x="3914" y="2480"/>
                    </a:cubicBezTo>
                    <a:cubicBezTo>
                      <a:pt x="3175" y="1001"/>
                      <a:pt x="1653" y="4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6854422" y="395253"/>
                <a:ext cx="96859" cy="160135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7696" extrusionOk="0">
                    <a:moveTo>
                      <a:pt x="0" y="0"/>
                    </a:moveTo>
                    <a:lnTo>
                      <a:pt x="1610" y="6698"/>
                    </a:lnTo>
                    <a:cubicBezTo>
                      <a:pt x="1610" y="7046"/>
                      <a:pt x="1784" y="7394"/>
                      <a:pt x="2045" y="7611"/>
                    </a:cubicBezTo>
                    <a:cubicBezTo>
                      <a:pt x="2143" y="7670"/>
                      <a:pt x="2250" y="7696"/>
                      <a:pt x="2360" y="7696"/>
                    </a:cubicBezTo>
                    <a:cubicBezTo>
                      <a:pt x="2739" y="7696"/>
                      <a:pt x="3157" y="7393"/>
                      <a:pt x="3393" y="7089"/>
                    </a:cubicBezTo>
                    <a:cubicBezTo>
                      <a:pt x="4437" y="5741"/>
                      <a:pt x="4654" y="4001"/>
                      <a:pt x="3958" y="2479"/>
                    </a:cubicBezTo>
                    <a:cubicBezTo>
                      <a:pt x="3219" y="957"/>
                      <a:pt x="1697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6697866" y="475237"/>
                <a:ext cx="1321297" cy="1903741"/>
              </a:xfrm>
              <a:custGeom>
                <a:avLst/>
                <a:gdLst/>
                <a:ahLst/>
                <a:cxnLst/>
                <a:rect l="l" t="t" r="r" b="b"/>
                <a:pathLst>
                  <a:path w="63501" h="91493" extrusionOk="0">
                    <a:moveTo>
                      <a:pt x="12878" y="1"/>
                    </a:moveTo>
                    <a:cubicBezTo>
                      <a:pt x="11567" y="1"/>
                      <a:pt x="10259" y="761"/>
                      <a:pt x="9873" y="2419"/>
                    </a:cubicBezTo>
                    <a:cubicBezTo>
                      <a:pt x="9416" y="2019"/>
                      <a:pt x="8828" y="1807"/>
                      <a:pt x="8231" y="1807"/>
                    </a:cubicBezTo>
                    <a:cubicBezTo>
                      <a:pt x="7919" y="1807"/>
                      <a:pt x="7605" y="1865"/>
                      <a:pt x="7307" y="1984"/>
                    </a:cubicBezTo>
                    <a:cubicBezTo>
                      <a:pt x="6481" y="2376"/>
                      <a:pt x="5959" y="3158"/>
                      <a:pt x="5872" y="4072"/>
                    </a:cubicBezTo>
                    <a:cubicBezTo>
                      <a:pt x="5744" y="4055"/>
                      <a:pt x="5618" y="4047"/>
                      <a:pt x="5493" y="4047"/>
                    </a:cubicBezTo>
                    <a:cubicBezTo>
                      <a:pt x="4336" y="4047"/>
                      <a:pt x="3298" y="4756"/>
                      <a:pt x="2827" y="5855"/>
                    </a:cubicBezTo>
                    <a:cubicBezTo>
                      <a:pt x="2349" y="7073"/>
                      <a:pt x="2784" y="8421"/>
                      <a:pt x="3828" y="9204"/>
                    </a:cubicBezTo>
                    <a:cubicBezTo>
                      <a:pt x="2479" y="10987"/>
                      <a:pt x="3001" y="14119"/>
                      <a:pt x="4436" y="15815"/>
                    </a:cubicBezTo>
                    <a:cubicBezTo>
                      <a:pt x="3523" y="16424"/>
                      <a:pt x="2871" y="17337"/>
                      <a:pt x="2653" y="18424"/>
                    </a:cubicBezTo>
                    <a:cubicBezTo>
                      <a:pt x="2436" y="19512"/>
                      <a:pt x="2697" y="20599"/>
                      <a:pt x="3349" y="21469"/>
                    </a:cubicBezTo>
                    <a:cubicBezTo>
                      <a:pt x="2262" y="22513"/>
                      <a:pt x="2001" y="24166"/>
                      <a:pt x="2740" y="25470"/>
                    </a:cubicBezTo>
                    <a:cubicBezTo>
                      <a:pt x="1914" y="26123"/>
                      <a:pt x="1392" y="27080"/>
                      <a:pt x="1348" y="28123"/>
                    </a:cubicBezTo>
                    <a:cubicBezTo>
                      <a:pt x="1305" y="29080"/>
                      <a:pt x="2044" y="30168"/>
                      <a:pt x="2784" y="30820"/>
                    </a:cubicBezTo>
                    <a:cubicBezTo>
                      <a:pt x="1479" y="32255"/>
                      <a:pt x="1305" y="34386"/>
                      <a:pt x="2349" y="35996"/>
                    </a:cubicBezTo>
                    <a:cubicBezTo>
                      <a:pt x="44" y="37518"/>
                      <a:pt x="0" y="40910"/>
                      <a:pt x="2262" y="42520"/>
                    </a:cubicBezTo>
                    <a:cubicBezTo>
                      <a:pt x="1087" y="44825"/>
                      <a:pt x="305" y="47739"/>
                      <a:pt x="2044" y="50001"/>
                    </a:cubicBezTo>
                    <a:cubicBezTo>
                      <a:pt x="870" y="52175"/>
                      <a:pt x="1087" y="54828"/>
                      <a:pt x="2610" y="56785"/>
                    </a:cubicBezTo>
                    <a:cubicBezTo>
                      <a:pt x="1479" y="58587"/>
                      <a:pt x="2931" y="60618"/>
                      <a:pt x="4728" y="60618"/>
                    </a:cubicBezTo>
                    <a:cubicBezTo>
                      <a:pt x="5134" y="60618"/>
                      <a:pt x="5556" y="60515"/>
                      <a:pt x="5971" y="60283"/>
                    </a:cubicBezTo>
                    <a:lnTo>
                      <a:pt x="5971" y="60283"/>
                    </a:lnTo>
                    <a:cubicBezTo>
                      <a:pt x="5425" y="60634"/>
                      <a:pt x="6311" y="62402"/>
                      <a:pt x="6568" y="62744"/>
                    </a:cubicBezTo>
                    <a:cubicBezTo>
                      <a:pt x="7169" y="63466"/>
                      <a:pt x="8066" y="63928"/>
                      <a:pt x="8986" y="63928"/>
                    </a:cubicBezTo>
                    <a:cubicBezTo>
                      <a:pt x="9064" y="63928"/>
                      <a:pt x="9142" y="63925"/>
                      <a:pt x="9221" y="63918"/>
                    </a:cubicBezTo>
                    <a:lnTo>
                      <a:pt x="9221" y="63918"/>
                    </a:lnTo>
                    <a:cubicBezTo>
                      <a:pt x="9090" y="64962"/>
                      <a:pt x="9264" y="66310"/>
                      <a:pt x="10134" y="67006"/>
                    </a:cubicBezTo>
                    <a:cubicBezTo>
                      <a:pt x="10540" y="67311"/>
                      <a:pt x="11034" y="67467"/>
                      <a:pt x="11531" y="67467"/>
                    </a:cubicBezTo>
                    <a:cubicBezTo>
                      <a:pt x="11886" y="67467"/>
                      <a:pt x="12243" y="67387"/>
                      <a:pt x="12570" y="67224"/>
                    </a:cubicBezTo>
                    <a:lnTo>
                      <a:pt x="12570" y="67224"/>
                    </a:lnTo>
                    <a:cubicBezTo>
                      <a:pt x="12396" y="67920"/>
                      <a:pt x="12613" y="68659"/>
                      <a:pt x="13092" y="69181"/>
                    </a:cubicBezTo>
                    <a:cubicBezTo>
                      <a:pt x="13903" y="69895"/>
                      <a:pt x="14932" y="70270"/>
                      <a:pt x="15980" y="70270"/>
                    </a:cubicBezTo>
                    <a:cubicBezTo>
                      <a:pt x="16337" y="70270"/>
                      <a:pt x="16696" y="70226"/>
                      <a:pt x="17049" y="70138"/>
                    </a:cubicBezTo>
                    <a:lnTo>
                      <a:pt x="17049" y="70138"/>
                    </a:lnTo>
                    <a:cubicBezTo>
                      <a:pt x="16136" y="72095"/>
                      <a:pt x="17180" y="74400"/>
                      <a:pt x="19268" y="75009"/>
                    </a:cubicBezTo>
                    <a:cubicBezTo>
                      <a:pt x="18354" y="76488"/>
                      <a:pt x="18876" y="78402"/>
                      <a:pt x="20094" y="79663"/>
                    </a:cubicBezTo>
                    <a:cubicBezTo>
                      <a:pt x="19137" y="81142"/>
                      <a:pt x="19485" y="83099"/>
                      <a:pt x="20877" y="84186"/>
                    </a:cubicBezTo>
                    <a:cubicBezTo>
                      <a:pt x="20094" y="85099"/>
                      <a:pt x="20181" y="87492"/>
                      <a:pt x="21051" y="88318"/>
                    </a:cubicBezTo>
                    <a:cubicBezTo>
                      <a:pt x="20746" y="89492"/>
                      <a:pt x="20224" y="90319"/>
                      <a:pt x="19920" y="91493"/>
                    </a:cubicBezTo>
                    <a:lnTo>
                      <a:pt x="23573" y="91493"/>
                    </a:lnTo>
                    <a:cubicBezTo>
                      <a:pt x="23747" y="90623"/>
                      <a:pt x="24574" y="89188"/>
                      <a:pt x="24748" y="88318"/>
                    </a:cubicBezTo>
                    <a:cubicBezTo>
                      <a:pt x="24766" y="88319"/>
                      <a:pt x="24784" y="88320"/>
                      <a:pt x="24801" y="88320"/>
                    </a:cubicBezTo>
                    <a:cubicBezTo>
                      <a:pt x="25338" y="88320"/>
                      <a:pt x="25706" y="87691"/>
                      <a:pt x="25748" y="87144"/>
                    </a:cubicBezTo>
                    <a:cubicBezTo>
                      <a:pt x="25705" y="86578"/>
                      <a:pt x="25618" y="86013"/>
                      <a:pt x="25531" y="85447"/>
                    </a:cubicBezTo>
                    <a:cubicBezTo>
                      <a:pt x="25444" y="84491"/>
                      <a:pt x="25879" y="83534"/>
                      <a:pt x="26183" y="82620"/>
                    </a:cubicBezTo>
                    <a:cubicBezTo>
                      <a:pt x="26531" y="81707"/>
                      <a:pt x="26792" y="80359"/>
                      <a:pt x="26313" y="79489"/>
                    </a:cubicBezTo>
                    <a:cubicBezTo>
                      <a:pt x="27096" y="78097"/>
                      <a:pt x="27270" y="76488"/>
                      <a:pt x="26792" y="74966"/>
                    </a:cubicBezTo>
                    <a:cubicBezTo>
                      <a:pt x="27792" y="74052"/>
                      <a:pt x="28010" y="72530"/>
                      <a:pt x="27227" y="71356"/>
                    </a:cubicBezTo>
                    <a:cubicBezTo>
                      <a:pt x="28619" y="70616"/>
                      <a:pt x="29575" y="69311"/>
                      <a:pt x="29836" y="67789"/>
                    </a:cubicBezTo>
                    <a:cubicBezTo>
                      <a:pt x="30349" y="68174"/>
                      <a:pt x="30946" y="68358"/>
                      <a:pt x="31534" y="68358"/>
                    </a:cubicBezTo>
                    <a:cubicBezTo>
                      <a:pt x="32343" y="68358"/>
                      <a:pt x="33135" y="68009"/>
                      <a:pt x="33664" y="67354"/>
                    </a:cubicBezTo>
                    <a:cubicBezTo>
                      <a:pt x="34322" y="68164"/>
                      <a:pt x="35451" y="68621"/>
                      <a:pt x="36547" y="68621"/>
                    </a:cubicBezTo>
                    <a:cubicBezTo>
                      <a:pt x="37333" y="68621"/>
                      <a:pt x="38102" y="68385"/>
                      <a:pt x="38666" y="67876"/>
                    </a:cubicBezTo>
                    <a:cubicBezTo>
                      <a:pt x="39244" y="68933"/>
                      <a:pt x="40303" y="69494"/>
                      <a:pt x="41370" y="69494"/>
                    </a:cubicBezTo>
                    <a:cubicBezTo>
                      <a:pt x="42148" y="69494"/>
                      <a:pt x="42932" y="69196"/>
                      <a:pt x="43537" y="68572"/>
                    </a:cubicBezTo>
                    <a:cubicBezTo>
                      <a:pt x="44355" y="69522"/>
                      <a:pt x="45544" y="70052"/>
                      <a:pt x="46768" y="70052"/>
                    </a:cubicBezTo>
                    <a:cubicBezTo>
                      <a:pt x="47170" y="70052"/>
                      <a:pt x="47575" y="69995"/>
                      <a:pt x="47973" y="69877"/>
                    </a:cubicBezTo>
                    <a:lnTo>
                      <a:pt x="47973" y="69877"/>
                    </a:lnTo>
                    <a:cubicBezTo>
                      <a:pt x="47712" y="70921"/>
                      <a:pt x="48017" y="72052"/>
                      <a:pt x="48712" y="72921"/>
                    </a:cubicBezTo>
                    <a:cubicBezTo>
                      <a:pt x="49360" y="73690"/>
                      <a:pt x="50535" y="73970"/>
                      <a:pt x="51571" y="73970"/>
                    </a:cubicBezTo>
                    <a:cubicBezTo>
                      <a:pt x="51649" y="73970"/>
                      <a:pt x="51725" y="73968"/>
                      <a:pt x="51800" y="73965"/>
                    </a:cubicBezTo>
                    <a:lnTo>
                      <a:pt x="51800" y="73965"/>
                    </a:lnTo>
                    <a:cubicBezTo>
                      <a:pt x="51366" y="75444"/>
                      <a:pt x="52366" y="77010"/>
                      <a:pt x="53932" y="77227"/>
                    </a:cubicBezTo>
                    <a:cubicBezTo>
                      <a:pt x="53323" y="78793"/>
                      <a:pt x="54584" y="80489"/>
                      <a:pt x="56106" y="81055"/>
                    </a:cubicBezTo>
                    <a:cubicBezTo>
                      <a:pt x="55149" y="82142"/>
                      <a:pt x="55410" y="83795"/>
                      <a:pt x="56628" y="84578"/>
                    </a:cubicBezTo>
                    <a:cubicBezTo>
                      <a:pt x="55932" y="85317"/>
                      <a:pt x="56193" y="87492"/>
                      <a:pt x="57150" y="87927"/>
                    </a:cubicBezTo>
                    <a:cubicBezTo>
                      <a:pt x="56802" y="89101"/>
                      <a:pt x="55976" y="90319"/>
                      <a:pt x="55628" y="91493"/>
                    </a:cubicBezTo>
                    <a:lnTo>
                      <a:pt x="60195" y="91493"/>
                    </a:lnTo>
                    <a:cubicBezTo>
                      <a:pt x="60586" y="90275"/>
                      <a:pt x="60934" y="88666"/>
                      <a:pt x="61586" y="86491"/>
                    </a:cubicBezTo>
                    <a:cubicBezTo>
                      <a:pt x="61760" y="85882"/>
                      <a:pt x="61978" y="85230"/>
                      <a:pt x="62152" y="84621"/>
                    </a:cubicBezTo>
                    <a:cubicBezTo>
                      <a:pt x="62413" y="83882"/>
                      <a:pt x="62587" y="83055"/>
                      <a:pt x="62674" y="82272"/>
                    </a:cubicBezTo>
                    <a:cubicBezTo>
                      <a:pt x="62674" y="81316"/>
                      <a:pt x="62500" y="80359"/>
                      <a:pt x="62108" y="79445"/>
                    </a:cubicBezTo>
                    <a:cubicBezTo>
                      <a:pt x="63152" y="78402"/>
                      <a:pt x="63022" y="76705"/>
                      <a:pt x="61891" y="75792"/>
                    </a:cubicBezTo>
                    <a:cubicBezTo>
                      <a:pt x="62848" y="74270"/>
                      <a:pt x="62543" y="71791"/>
                      <a:pt x="60978" y="70877"/>
                    </a:cubicBezTo>
                    <a:cubicBezTo>
                      <a:pt x="61543" y="69703"/>
                      <a:pt x="61543" y="68311"/>
                      <a:pt x="60934" y="67137"/>
                    </a:cubicBezTo>
                    <a:cubicBezTo>
                      <a:pt x="62891" y="65876"/>
                      <a:pt x="63500" y="63353"/>
                      <a:pt x="62369" y="61352"/>
                    </a:cubicBezTo>
                    <a:cubicBezTo>
                      <a:pt x="63109" y="59613"/>
                      <a:pt x="62761" y="57177"/>
                      <a:pt x="61673" y="55655"/>
                    </a:cubicBezTo>
                    <a:cubicBezTo>
                      <a:pt x="63196" y="53871"/>
                      <a:pt x="62761" y="51131"/>
                      <a:pt x="60717" y="49957"/>
                    </a:cubicBezTo>
                    <a:cubicBezTo>
                      <a:pt x="61543" y="48304"/>
                      <a:pt x="60586" y="45608"/>
                      <a:pt x="58846" y="44955"/>
                    </a:cubicBezTo>
                    <a:cubicBezTo>
                      <a:pt x="58805" y="42239"/>
                      <a:pt x="56583" y="40107"/>
                      <a:pt x="53949" y="40107"/>
                    </a:cubicBezTo>
                    <a:cubicBezTo>
                      <a:pt x="53799" y="40107"/>
                      <a:pt x="53648" y="40114"/>
                      <a:pt x="53497" y="40128"/>
                    </a:cubicBezTo>
                    <a:cubicBezTo>
                      <a:pt x="53149" y="38997"/>
                      <a:pt x="52279" y="38040"/>
                      <a:pt x="51148" y="37692"/>
                    </a:cubicBezTo>
                    <a:cubicBezTo>
                      <a:pt x="50793" y="37590"/>
                      <a:pt x="50434" y="37541"/>
                      <a:pt x="50078" y="37541"/>
                    </a:cubicBezTo>
                    <a:cubicBezTo>
                      <a:pt x="49216" y="37541"/>
                      <a:pt x="48377" y="37833"/>
                      <a:pt x="47669" y="38388"/>
                    </a:cubicBezTo>
                    <a:cubicBezTo>
                      <a:pt x="46579" y="37368"/>
                      <a:pt x="45192" y="36854"/>
                      <a:pt x="43799" y="36854"/>
                    </a:cubicBezTo>
                    <a:cubicBezTo>
                      <a:pt x="42579" y="36854"/>
                      <a:pt x="41354" y="37248"/>
                      <a:pt x="40318" y="38040"/>
                    </a:cubicBezTo>
                    <a:cubicBezTo>
                      <a:pt x="39796" y="37301"/>
                      <a:pt x="38970" y="36822"/>
                      <a:pt x="38100" y="36735"/>
                    </a:cubicBezTo>
                    <a:cubicBezTo>
                      <a:pt x="38054" y="36733"/>
                      <a:pt x="38008" y="36732"/>
                      <a:pt x="37962" y="36732"/>
                    </a:cubicBezTo>
                    <a:cubicBezTo>
                      <a:pt x="37100" y="36732"/>
                      <a:pt x="36286" y="37116"/>
                      <a:pt x="35708" y="37735"/>
                    </a:cubicBezTo>
                    <a:cubicBezTo>
                      <a:pt x="34743" y="37028"/>
                      <a:pt x="33609" y="36648"/>
                      <a:pt x="32498" y="36648"/>
                    </a:cubicBezTo>
                    <a:cubicBezTo>
                      <a:pt x="31357" y="36648"/>
                      <a:pt x="30240" y="37050"/>
                      <a:pt x="29358" y="37909"/>
                    </a:cubicBezTo>
                    <a:cubicBezTo>
                      <a:pt x="27776" y="36575"/>
                      <a:pt x="25795" y="35861"/>
                      <a:pt x="23779" y="35861"/>
                    </a:cubicBezTo>
                    <a:cubicBezTo>
                      <a:pt x="22969" y="35861"/>
                      <a:pt x="22153" y="35976"/>
                      <a:pt x="21355" y="36213"/>
                    </a:cubicBezTo>
                    <a:cubicBezTo>
                      <a:pt x="22138" y="34952"/>
                      <a:pt x="22008" y="33343"/>
                      <a:pt x="21007" y="32255"/>
                    </a:cubicBezTo>
                    <a:cubicBezTo>
                      <a:pt x="22182" y="30733"/>
                      <a:pt x="22095" y="28297"/>
                      <a:pt x="21094" y="26601"/>
                    </a:cubicBezTo>
                    <a:cubicBezTo>
                      <a:pt x="22138" y="24905"/>
                      <a:pt x="21877" y="22382"/>
                      <a:pt x="20833" y="20686"/>
                    </a:cubicBezTo>
                    <a:cubicBezTo>
                      <a:pt x="21790" y="18816"/>
                      <a:pt x="21573" y="16859"/>
                      <a:pt x="20050" y="15423"/>
                    </a:cubicBezTo>
                    <a:cubicBezTo>
                      <a:pt x="20920" y="14032"/>
                      <a:pt x="21964" y="13118"/>
                      <a:pt x="21964" y="11422"/>
                    </a:cubicBezTo>
                    <a:cubicBezTo>
                      <a:pt x="21964" y="9813"/>
                      <a:pt x="21399" y="8291"/>
                      <a:pt x="20311" y="7116"/>
                    </a:cubicBezTo>
                    <a:cubicBezTo>
                      <a:pt x="20877" y="5942"/>
                      <a:pt x="20616" y="4507"/>
                      <a:pt x="19659" y="3593"/>
                    </a:cubicBezTo>
                    <a:cubicBezTo>
                      <a:pt x="19070" y="3127"/>
                      <a:pt x="18357" y="2883"/>
                      <a:pt x="17637" y="2883"/>
                    </a:cubicBezTo>
                    <a:cubicBezTo>
                      <a:pt x="17079" y="2883"/>
                      <a:pt x="16518" y="3029"/>
                      <a:pt x="16006" y="3332"/>
                    </a:cubicBezTo>
                    <a:cubicBezTo>
                      <a:pt x="16175" y="1201"/>
                      <a:pt x="14524" y="1"/>
                      <a:pt x="128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6895142" y="632355"/>
                <a:ext cx="54328" cy="46484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234" extrusionOk="0">
                    <a:moveTo>
                      <a:pt x="1523" y="0"/>
                    </a:moveTo>
                    <a:cubicBezTo>
                      <a:pt x="523" y="0"/>
                      <a:pt x="1" y="1175"/>
                      <a:pt x="697" y="1914"/>
                    </a:cubicBezTo>
                    <a:cubicBezTo>
                      <a:pt x="932" y="2135"/>
                      <a:pt x="1211" y="2234"/>
                      <a:pt x="1483" y="2234"/>
                    </a:cubicBezTo>
                    <a:cubicBezTo>
                      <a:pt x="2064" y="2234"/>
                      <a:pt x="2610" y="1783"/>
                      <a:pt x="2610" y="1131"/>
                    </a:cubicBezTo>
                    <a:cubicBezTo>
                      <a:pt x="2610" y="479"/>
                      <a:pt x="2132" y="0"/>
                      <a:pt x="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6662556" y="628380"/>
                <a:ext cx="239848" cy="21517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0341" extrusionOk="0">
                    <a:moveTo>
                      <a:pt x="6903" y="1"/>
                    </a:moveTo>
                    <a:cubicBezTo>
                      <a:pt x="6777" y="1"/>
                      <a:pt x="6651" y="6"/>
                      <a:pt x="6525" y="17"/>
                    </a:cubicBezTo>
                    <a:cubicBezTo>
                      <a:pt x="5220" y="235"/>
                      <a:pt x="4046" y="757"/>
                      <a:pt x="3089" y="1626"/>
                    </a:cubicBezTo>
                    <a:cubicBezTo>
                      <a:pt x="2045" y="2366"/>
                      <a:pt x="1175" y="3366"/>
                      <a:pt x="610" y="4497"/>
                    </a:cubicBezTo>
                    <a:cubicBezTo>
                      <a:pt x="1" y="5671"/>
                      <a:pt x="1" y="7020"/>
                      <a:pt x="610" y="8194"/>
                    </a:cubicBezTo>
                    <a:cubicBezTo>
                      <a:pt x="1306" y="9455"/>
                      <a:pt x="2784" y="10108"/>
                      <a:pt x="4176" y="10282"/>
                    </a:cubicBezTo>
                    <a:cubicBezTo>
                      <a:pt x="4475" y="10321"/>
                      <a:pt x="4776" y="10340"/>
                      <a:pt x="5075" y="10340"/>
                    </a:cubicBezTo>
                    <a:cubicBezTo>
                      <a:pt x="6433" y="10340"/>
                      <a:pt x="7777" y="9942"/>
                      <a:pt x="8917" y="9194"/>
                    </a:cubicBezTo>
                    <a:cubicBezTo>
                      <a:pt x="10309" y="8237"/>
                      <a:pt x="11222" y="6715"/>
                      <a:pt x="11396" y="5062"/>
                    </a:cubicBezTo>
                    <a:cubicBezTo>
                      <a:pt x="11527" y="3366"/>
                      <a:pt x="10744" y="1713"/>
                      <a:pt x="9395" y="757"/>
                    </a:cubicBezTo>
                    <a:cubicBezTo>
                      <a:pt x="8635" y="262"/>
                      <a:pt x="7775" y="1"/>
                      <a:pt x="69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6710205" y="699022"/>
                <a:ext cx="55556" cy="32189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1547" extrusionOk="0">
                    <a:moveTo>
                      <a:pt x="1387" y="1"/>
                    </a:moveTo>
                    <a:cubicBezTo>
                      <a:pt x="1252" y="1"/>
                      <a:pt x="1112" y="20"/>
                      <a:pt x="973" y="58"/>
                    </a:cubicBezTo>
                    <a:cubicBezTo>
                      <a:pt x="0" y="432"/>
                      <a:pt x="733" y="1546"/>
                      <a:pt x="1593" y="1546"/>
                    </a:cubicBezTo>
                    <a:cubicBezTo>
                      <a:pt x="1733" y="1546"/>
                      <a:pt x="1877" y="1517"/>
                      <a:pt x="2017" y="1450"/>
                    </a:cubicBezTo>
                    <a:cubicBezTo>
                      <a:pt x="2669" y="1189"/>
                      <a:pt x="2582" y="711"/>
                      <a:pt x="2234" y="363"/>
                    </a:cubicBezTo>
                    <a:cubicBezTo>
                      <a:pt x="2018" y="116"/>
                      <a:pt x="1715" y="1"/>
                      <a:pt x="13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6687005" y="727362"/>
                <a:ext cx="102269" cy="40762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1959" extrusionOk="0">
                    <a:moveTo>
                      <a:pt x="2479" y="1"/>
                    </a:moveTo>
                    <a:cubicBezTo>
                      <a:pt x="2305" y="1"/>
                      <a:pt x="2175" y="131"/>
                      <a:pt x="2218" y="305"/>
                    </a:cubicBezTo>
                    <a:cubicBezTo>
                      <a:pt x="2175" y="653"/>
                      <a:pt x="1957" y="1001"/>
                      <a:pt x="1609" y="1175"/>
                    </a:cubicBezTo>
                    <a:cubicBezTo>
                      <a:pt x="1493" y="1291"/>
                      <a:pt x="1339" y="1349"/>
                      <a:pt x="1184" y="1349"/>
                    </a:cubicBezTo>
                    <a:cubicBezTo>
                      <a:pt x="1107" y="1349"/>
                      <a:pt x="1030" y="1335"/>
                      <a:pt x="957" y="1306"/>
                    </a:cubicBezTo>
                    <a:cubicBezTo>
                      <a:pt x="740" y="1219"/>
                      <a:pt x="609" y="958"/>
                      <a:pt x="696" y="740"/>
                    </a:cubicBezTo>
                    <a:cubicBezTo>
                      <a:pt x="740" y="566"/>
                      <a:pt x="653" y="436"/>
                      <a:pt x="522" y="392"/>
                    </a:cubicBezTo>
                    <a:cubicBezTo>
                      <a:pt x="491" y="385"/>
                      <a:pt x="462" y="381"/>
                      <a:pt x="434" y="381"/>
                    </a:cubicBezTo>
                    <a:cubicBezTo>
                      <a:pt x="305" y="381"/>
                      <a:pt x="210" y="459"/>
                      <a:pt x="174" y="566"/>
                    </a:cubicBezTo>
                    <a:cubicBezTo>
                      <a:pt x="0" y="1045"/>
                      <a:pt x="261" y="1610"/>
                      <a:pt x="740" y="1828"/>
                    </a:cubicBezTo>
                    <a:cubicBezTo>
                      <a:pt x="880" y="1875"/>
                      <a:pt x="1032" y="1899"/>
                      <a:pt x="1183" y="1899"/>
                    </a:cubicBezTo>
                    <a:cubicBezTo>
                      <a:pt x="1452" y="1899"/>
                      <a:pt x="1719" y="1821"/>
                      <a:pt x="1914" y="1654"/>
                    </a:cubicBezTo>
                    <a:cubicBezTo>
                      <a:pt x="2131" y="1480"/>
                      <a:pt x="2305" y="1306"/>
                      <a:pt x="2479" y="1132"/>
                    </a:cubicBezTo>
                    <a:cubicBezTo>
                      <a:pt x="2653" y="1436"/>
                      <a:pt x="2914" y="1654"/>
                      <a:pt x="3219" y="1828"/>
                    </a:cubicBezTo>
                    <a:cubicBezTo>
                      <a:pt x="3349" y="1915"/>
                      <a:pt x="3523" y="1958"/>
                      <a:pt x="3697" y="1958"/>
                    </a:cubicBezTo>
                    <a:cubicBezTo>
                      <a:pt x="3958" y="1915"/>
                      <a:pt x="4176" y="1871"/>
                      <a:pt x="4350" y="1697"/>
                    </a:cubicBezTo>
                    <a:cubicBezTo>
                      <a:pt x="4741" y="1393"/>
                      <a:pt x="4915" y="914"/>
                      <a:pt x="4784" y="436"/>
                    </a:cubicBezTo>
                    <a:cubicBezTo>
                      <a:pt x="4749" y="329"/>
                      <a:pt x="4654" y="251"/>
                      <a:pt x="4549" y="251"/>
                    </a:cubicBezTo>
                    <a:cubicBezTo>
                      <a:pt x="4526" y="251"/>
                      <a:pt x="4503" y="254"/>
                      <a:pt x="4480" y="262"/>
                    </a:cubicBezTo>
                    <a:cubicBezTo>
                      <a:pt x="4306" y="262"/>
                      <a:pt x="4219" y="436"/>
                      <a:pt x="4263" y="566"/>
                    </a:cubicBezTo>
                    <a:cubicBezTo>
                      <a:pt x="4350" y="827"/>
                      <a:pt x="4219" y="1088"/>
                      <a:pt x="4045" y="1262"/>
                    </a:cubicBezTo>
                    <a:cubicBezTo>
                      <a:pt x="3943" y="1364"/>
                      <a:pt x="3811" y="1406"/>
                      <a:pt x="3685" y="1406"/>
                    </a:cubicBezTo>
                    <a:cubicBezTo>
                      <a:pt x="3595" y="1406"/>
                      <a:pt x="3508" y="1385"/>
                      <a:pt x="3436" y="1349"/>
                    </a:cubicBezTo>
                    <a:cubicBezTo>
                      <a:pt x="3045" y="1132"/>
                      <a:pt x="2784" y="740"/>
                      <a:pt x="2740" y="262"/>
                    </a:cubicBezTo>
                    <a:cubicBezTo>
                      <a:pt x="2740" y="131"/>
                      <a:pt x="2610" y="1"/>
                      <a:pt x="2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657133" y="2302947"/>
                <a:ext cx="131254" cy="7513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3611" extrusionOk="0">
                    <a:moveTo>
                      <a:pt x="1784" y="1"/>
                    </a:moveTo>
                    <a:cubicBezTo>
                      <a:pt x="1045" y="1175"/>
                      <a:pt x="436" y="2349"/>
                      <a:pt x="1" y="3610"/>
                    </a:cubicBezTo>
                    <a:lnTo>
                      <a:pt x="5351" y="3610"/>
                    </a:lnTo>
                    <a:cubicBezTo>
                      <a:pt x="5524" y="3045"/>
                      <a:pt x="5829" y="1566"/>
                      <a:pt x="6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855325" y="2304757"/>
                <a:ext cx="114961" cy="7332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524" extrusionOk="0">
                    <a:moveTo>
                      <a:pt x="1523" y="1"/>
                    </a:moveTo>
                    <a:cubicBezTo>
                      <a:pt x="1175" y="1175"/>
                      <a:pt x="349" y="2349"/>
                      <a:pt x="1" y="3523"/>
                    </a:cubicBezTo>
                    <a:lnTo>
                      <a:pt x="4611" y="3523"/>
                    </a:lnTo>
                    <a:cubicBezTo>
                      <a:pt x="4872" y="2610"/>
                      <a:pt x="5133" y="1305"/>
                      <a:pt x="5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110520" y="2311998"/>
                <a:ext cx="100479" cy="6608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3176" extrusionOk="0">
                    <a:moveTo>
                      <a:pt x="1175" y="0"/>
                    </a:moveTo>
                    <a:cubicBezTo>
                      <a:pt x="871" y="1175"/>
                      <a:pt x="349" y="2001"/>
                      <a:pt x="1" y="3175"/>
                    </a:cubicBezTo>
                    <a:lnTo>
                      <a:pt x="3698" y="3175"/>
                    </a:lnTo>
                    <a:cubicBezTo>
                      <a:pt x="3872" y="2306"/>
                      <a:pt x="4655" y="870"/>
                      <a:pt x="4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4"/>
            <p:cNvGrpSpPr/>
            <p:nvPr/>
          </p:nvGrpSpPr>
          <p:grpSpPr>
            <a:xfrm flipH="1">
              <a:off x="9" y="3451649"/>
              <a:ext cx="1223060" cy="1748469"/>
              <a:chOff x="7135804" y="428558"/>
              <a:chExt cx="1224407" cy="1750395"/>
            </a:xfrm>
          </p:grpSpPr>
          <p:sp>
            <p:nvSpPr>
              <p:cNvPr id="110" name="Google Shape;110;p4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469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5"/>
          <p:cNvGrpSpPr/>
          <p:nvPr/>
        </p:nvGrpSpPr>
        <p:grpSpPr>
          <a:xfrm>
            <a:off x="1102" y="6432854"/>
            <a:ext cx="12189775" cy="425132"/>
            <a:chOff x="25" y="4824649"/>
            <a:chExt cx="9144160" cy="318913"/>
          </a:xfrm>
        </p:grpSpPr>
        <p:grpSp>
          <p:nvGrpSpPr>
            <p:cNvPr id="117" name="Google Shape;117;p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" name="Google Shape;138;p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39" name="Google Shape;139;p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960000" y="2856667"/>
            <a:ext cx="38768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7355200" y="2856667"/>
            <a:ext cx="38768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3"/>
          </p:nvPr>
        </p:nvSpPr>
        <p:spPr>
          <a:xfrm>
            <a:off x="960000" y="3396667"/>
            <a:ext cx="3876800" cy="2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body" idx="4"/>
          </p:nvPr>
        </p:nvSpPr>
        <p:spPr>
          <a:xfrm>
            <a:off x="7355200" y="3396667"/>
            <a:ext cx="3876800" cy="2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1101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6"/>
          <p:cNvGrpSpPr/>
          <p:nvPr/>
        </p:nvGrpSpPr>
        <p:grpSpPr>
          <a:xfrm>
            <a:off x="1102" y="6432854"/>
            <a:ext cx="12189775" cy="425132"/>
            <a:chOff x="25" y="4824649"/>
            <a:chExt cx="9144160" cy="318913"/>
          </a:xfrm>
        </p:grpSpPr>
        <p:grpSp>
          <p:nvGrpSpPr>
            <p:cNvPr id="151" name="Google Shape;151;p6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" name="Google Shape;163;p6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64" name="Google Shape;164;p6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" name="Google Shape;172;p6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7" name="Google Shape;177;p6"/>
          <p:cNvSpPr/>
          <p:nvPr/>
        </p:nvSpPr>
        <p:spPr>
          <a:xfrm>
            <a:off x="-320569" y="3819947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6995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1"/>
          </p:nvPr>
        </p:nvSpPr>
        <p:spPr>
          <a:xfrm>
            <a:off x="1205667" y="2056000"/>
            <a:ext cx="5580800" cy="3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" name="Google Shape;182;p7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183" name="Google Shape;183;p7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" name="Google Shape;194;p7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7"/>
          <p:cNvSpPr/>
          <p:nvPr/>
        </p:nvSpPr>
        <p:spPr>
          <a:xfrm>
            <a:off x="1887124" y="6561661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7"/>
          <p:cNvSpPr/>
          <p:nvPr/>
        </p:nvSpPr>
        <p:spPr>
          <a:xfrm>
            <a:off x="5576433" y="6561566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>
            <a:spLocks noGrp="1"/>
          </p:cNvSpPr>
          <p:nvPr>
            <p:ph type="pic" idx="2"/>
          </p:nvPr>
        </p:nvSpPr>
        <p:spPr>
          <a:xfrm>
            <a:off x="7656467" y="1754333"/>
            <a:ext cx="3582400" cy="43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8" name="Google Shape;198;p7"/>
          <p:cNvSpPr/>
          <p:nvPr/>
        </p:nvSpPr>
        <p:spPr>
          <a:xfrm>
            <a:off x="-140199" y="42924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8624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/>
          <p:nvPr/>
        </p:nvSpPr>
        <p:spPr>
          <a:xfrm rot="10800000">
            <a:off x="13" y="-2"/>
            <a:ext cx="12191988" cy="507816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8"/>
          <p:cNvGrpSpPr/>
          <p:nvPr/>
        </p:nvGrpSpPr>
        <p:grpSpPr>
          <a:xfrm>
            <a:off x="-105" y="5471519"/>
            <a:ext cx="12192213" cy="1386491"/>
            <a:chOff x="-79" y="4103639"/>
            <a:chExt cx="9144160" cy="1039868"/>
          </a:xfrm>
        </p:grpSpPr>
        <p:grpSp>
          <p:nvGrpSpPr>
            <p:cNvPr id="202" name="Google Shape;202;p8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" name="Google Shape;219;p8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2556000" y="1191300"/>
            <a:ext cx="7080000" cy="3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9670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 rot="10800000">
            <a:off x="13" y="-236"/>
            <a:ext cx="12191988" cy="360986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7" name="Google Shape;227;p9"/>
          <p:cNvGrpSpPr/>
          <p:nvPr/>
        </p:nvGrpSpPr>
        <p:grpSpPr>
          <a:xfrm flipH="1">
            <a:off x="-108" y="5471532"/>
            <a:ext cx="12192213" cy="1386491"/>
            <a:chOff x="-79" y="4103639"/>
            <a:chExt cx="9144160" cy="1039868"/>
          </a:xfrm>
        </p:grpSpPr>
        <p:grpSp>
          <p:nvGrpSpPr>
            <p:cNvPr id="228" name="Google Shape;228;p9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29" name="Google Shape;229;p9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3335400" y="1698200"/>
            <a:ext cx="5521200" cy="1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3335633" y="3647200"/>
            <a:ext cx="55208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366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>
            <a:spLocks noGrp="1"/>
          </p:cNvSpPr>
          <p:nvPr>
            <p:ph type="title"/>
          </p:nvPr>
        </p:nvSpPr>
        <p:spPr>
          <a:xfrm>
            <a:off x="1001467" y="3988767"/>
            <a:ext cx="5982400" cy="12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4" name="Google Shape;254;p10"/>
          <p:cNvGrpSpPr/>
          <p:nvPr/>
        </p:nvGrpSpPr>
        <p:grpSpPr>
          <a:xfrm>
            <a:off x="28" y="6252190"/>
            <a:ext cx="12192213" cy="605799"/>
            <a:chOff x="21" y="4689142"/>
            <a:chExt cx="9144160" cy="454349"/>
          </a:xfrm>
        </p:grpSpPr>
        <p:grpSp>
          <p:nvGrpSpPr>
            <p:cNvPr id="255" name="Google Shape;255;p10"/>
            <p:cNvGrpSpPr/>
            <p:nvPr/>
          </p:nvGrpSpPr>
          <p:grpSpPr>
            <a:xfrm>
              <a:off x="21" y="4689142"/>
              <a:ext cx="9144160" cy="454349"/>
              <a:chOff x="21" y="4689142"/>
              <a:chExt cx="9144160" cy="454349"/>
            </a:xfrm>
          </p:grpSpPr>
          <p:grpSp>
            <p:nvGrpSpPr>
              <p:cNvPr id="256" name="Google Shape;256;p10"/>
              <p:cNvGrpSpPr/>
              <p:nvPr/>
            </p:nvGrpSpPr>
            <p:grpSpPr>
              <a:xfrm>
                <a:off x="21" y="4689142"/>
                <a:ext cx="9144160" cy="454349"/>
                <a:chOff x="190965" y="3130536"/>
                <a:chExt cx="3995351" cy="454349"/>
              </a:xfrm>
            </p:grpSpPr>
            <p:sp>
              <p:nvSpPr>
                <p:cNvPr id="257" name="Google Shape;257;p10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10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10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10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10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10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10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10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10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10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10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8" name="Google Shape;268;p10"/>
              <p:cNvSpPr/>
              <p:nvPr/>
            </p:nvSpPr>
            <p:spPr>
              <a:xfrm>
                <a:off x="4182967" y="47545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9" name="Google Shape;269;p10"/>
              <p:cNvGrpSpPr/>
              <p:nvPr/>
            </p:nvGrpSpPr>
            <p:grpSpPr>
              <a:xfrm>
                <a:off x="930726" y="4860025"/>
                <a:ext cx="7791725" cy="197512"/>
                <a:chOff x="493846" y="3212651"/>
                <a:chExt cx="3404432" cy="86299"/>
              </a:xfrm>
            </p:grpSpPr>
            <p:sp>
              <p:nvSpPr>
                <p:cNvPr id="270" name="Google Shape;270;p10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10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10"/>
                <p:cNvSpPr/>
                <p:nvPr/>
              </p:nvSpPr>
              <p:spPr>
                <a:xfrm>
                  <a:off x="3016037" y="3212651"/>
                  <a:ext cx="38369" cy="1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10"/>
                <p:cNvSpPr/>
                <p:nvPr/>
              </p:nvSpPr>
              <p:spPr>
                <a:xfrm>
                  <a:off x="3091885" y="3269728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10"/>
                <p:cNvSpPr/>
                <p:nvPr/>
              </p:nvSpPr>
              <p:spPr>
                <a:xfrm>
                  <a:off x="3146444" y="3237411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10"/>
                <p:cNvSpPr/>
                <p:nvPr/>
              </p:nvSpPr>
              <p:spPr>
                <a:xfrm>
                  <a:off x="3259801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10"/>
                <p:cNvSpPr/>
                <p:nvPr/>
              </p:nvSpPr>
              <p:spPr>
                <a:xfrm>
                  <a:off x="1479059" y="3226444"/>
                  <a:ext cx="37509" cy="16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538" extrusionOk="0">
                      <a:moveTo>
                        <a:pt x="819" y="0"/>
                      </a:moveTo>
                      <a:cubicBezTo>
                        <a:pt x="735" y="0"/>
                        <a:pt x="652" y="0"/>
                        <a:pt x="569" y="14"/>
                      </a:cubicBezTo>
                      <a:cubicBezTo>
                        <a:pt x="388" y="42"/>
                        <a:pt x="236" y="97"/>
                        <a:pt x="83" y="194"/>
                      </a:cubicBezTo>
                      <a:cubicBezTo>
                        <a:pt x="56" y="208"/>
                        <a:pt x="42" y="236"/>
                        <a:pt x="28" y="264"/>
                      </a:cubicBezTo>
                      <a:cubicBezTo>
                        <a:pt x="0" y="361"/>
                        <a:pt x="42" y="444"/>
                        <a:pt x="125" y="486"/>
                      </a:cubicBezTo>
                      <a:cubicBezTo>
                        <a:pt x="250" y="520"/>
                        <a:pt x="378" y="538"/>
                        <a:pt x="505" y="538"/>
                      </a:cubicBezTo>
                      <a:cubicBezTo>
                        <a:pt x="631" y="538"/>
                        <a:pt x="756" y="520"/>
                        <a:pt x="874" y="486"/>
                      </a:cubicBezTo>
                      <a:cubicBezTo>
                        <a:pt x="957" y="458"/>
                        <a:pt x="1040" y="416"/>
                        <a:pt x="1110" y="375"/>
                      </a:cubicBezTo>
                      <a:cubicBezTo>
                        <a:pt x="1151" y="347"/>
                        <a:pt x="1165" y="319"/>
                        <a:pt x="1179" y="278"/>
                      </a:cubicBezTo>
                      <a:cubicBezTo>
                        <a:pt x="1221" y="194"/>
                        <a:pt x="1179" y="83"/>
                        <a:pt x="1068" y="42"/>
                      </a:cubicBezTo>
                      <a:cubicBezTo>
                        <a:pt x="985" y="14"/>
                        <a:pt x="902" y="0"/>
                        <a:pt x="8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10"/>
                <p:cNvSpPr/>
                <p:nvPr/>
              </p:nvSpPr>
              <p:spPr>
                <a:xfrm>
                  <a:off x="1380172" y="3224969"/>
                  <a:ext cx="29430" cy="1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520" extrusionOk="0">
                      <a:moveTo>
                        <a:pt x="524" y="1"/>
                      </a:moveTo>
                      <a:cubicBezTo>
                        <a:pt x="506" y="1"/>
                        <a:pt x="488" y="2"/>
                        <a:pt x="472" y="6"/>
                      </a:cubicBezTo>
                      <a:cubicBezTo>
                        <a:pt x="334" y="6"/>
                        <a:pt x="209" y="48"/>
                        <a:pt x="98" y="117"/>
                      </a:cubicBezTo>
                      <a:cubicBezTo>
                        <a:pt x="84" y="131"/>
                        <a:pt x="70" y="145"/>
                        <a:pt x="56" y="173"/>
                      </a:cubicBezTo>
                      <a:cubicBezTo>
                        <a:pt x="1" y="256"/>
                        <a:pt x="14" y="367"/>
                        <a:pt x="98" y="409"/>
                      </a:cubicBezTo>
                      <a:cubicBezTo>
                        <a:pt x="209" y="478"/>
                        <a:pt x="347" y="520"/>
                        <a:pt x="472" y="520"/>
                      </a:cubicBezTo>
                      <a:cubicBezTo>
                        <a:pt x="542" y="520"/>
                        <a:pt x="597" y="506"/>
                        <a:pt x="666" y="492"/>
                      </a:cubicBezTo>
                      <a:cubicBezTo>
                        <a:pt x="736" y="478"/>
                        <a:pt x="791" y="450"/>
                        <a:pt x="847" y="409"/>
                      </a:cubicBezTo>
                      <a:cubicBezTo>
                        <a:pt x="861" y="395"/>
                        <a:pt x="875" y="381"/>
                        <a:pt x="888" y="367"/>
                      </a:cubicBezTo>
                      <a:cubicBezTo>
                        <a:pt x="958" y="270"/>
                        <a:pt x="930" y="145"/>
                        <a:pt x="847" y="90"/>
                      </a:cubicBezTo>
                      <a:cubicBezTo>
                        <a:pt x="777" y="48"/>
                        <a:pt x="722" y="20"/>
                        <a:pt x="653" y="20"/>
                      </a:cubicBezTo>
                      <a:cubicBezTo>
                        <a:pt x="613" y="11"/>
                        <a:pt x="567" y="1"/>
                        <a:pt x="5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10"/>
                <p:cNvSpPr/>
                <p:nvPr/>
              </p:nvSpPr>
              <p:spPr>
                <a:xfrm>
                  <a:off x="1265955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10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10"/>
                <p:cNvSpPr/>
                <p:nvPr/>
              </p:nvSpPr>
              <p:spPr>
                <a:xfrm>
                  <a:off x="493846" y="3282207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1" name="Google Shape;281;p10"/>
            <p:cNvSpPr/>
            <p:nvPr/>
          </p:nvSpPr>
          <p:spPr>
            <a:xfrm flipH="1">
              <a:off x="5542594" y="4822687"/>
              <a:ext cx="372639" cy="187276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2107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 rot="10800000">
            <a:off x="13" y="-133"/>
            <a:ext cx="12191988" cy="5078380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11"/>
          <p:cNvGrpSpPr/>
          <p:nvPr/>
        </p:nvGrpSpPr>
        <p:grpSpPr>
          <a:xfrm flipH="1">
            <a:off x="-108" y="5471532"/>
            <a:ext cx="12192213" cy="1386491"/>
            <a:chOff x="-79" y="4103639"/>
            <a:chExt cx="9144160" cy="1039868"/>
          </a:xfrm>
        </p:grpSpPr>
        <p:grpSp>
          <p:nvGrpSpPr>
            <p:cNvPr id="285" name="Google Shape;285;p11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2" name="Google Shape;302;p11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03" name="Google Shape;303;p11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7" name="Google Shape;307;p11"/>
          <p:cNvSpPr txBox="1">
            <a:spLocks noGrp="1"/>
          </p:cNvSpPr>
          <p:nvPr>
            <p:ph type="title" hasCustomPrompt="1"/>
          </p:nvPr>
        </p:nvSpPr>
        <p:spPr>
          <a:xfrm>
            <a:off x="2524633" y="1337967"/>
            <a:ext cx="71428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08" name="Google Shape;308;p11"/>
          <p:cNvSpPr txBox="1">
            <a:spLocks noGrp="1"/>
          </p:cNvSpPr>
          <p:nvPr>
            <p:ph type="subTitle" idx="1"/>
          </p:nvPr>
        </p:nvSpPr>
        <p:spPr>
          <a:xfrm>
            <a:off x="2524633" y="4121633"/>
            <a:ext cx="71428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09" name="Google Shape;309;p11"/>
          <p:cNvGrpSpPr/>
          <p:nvPr/>
        </p:nvGrpSpPr>
        <p:grpSpPr>
          <a:xfrm>
            <a:off x="-1" y="5055055"/>
            <a:ext cx="1658716" cy="1967800"/>
            <a:chOff x="1286624" y="944716"/>
            <a:chExt cx="1244037" cy="1475850"/>
          </a:xfrm>
        </p:grpSpPr>
        <p:sp>
          <p:nvSpPr>
            <p:cNvPr id="310" name="Google Shape;310;p11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614173" y="4611645"/>
            <a:ext cx="1632543" cy="2333860"/>
            <a:chOff x="7135804" y="428558"/>
            <a:chExt cx="1224407" cy="1750395"/>
          </a:xfrm>
        </p:grpSpPr>
        <p:sp>
          <p:nvSpPr>
            <p:cNvPr id="316" name="Google Shape;316;p11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76412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081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"/>
          <p:cNvSpPr txBox="1">
            <a:spLocks noGrp="1"/>
          </p:cNvSpPr>
          <p:nvPr>
            <p:ph type="title" hasCustomPrompt="1"/>
          </p:nvPr>
        </p:nvSpPr>
        <p:spPr>
          <a:xfrm>
            <a:off x="960188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"/>
          </p:nvPr>
        </p:nvSpPr>
        <p:spPr>
          <a:xfrm>
            <a:off x="960188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3"/>
          </p:nvPr>
        </p:nvSpPr>
        <p:spPr>
          <a:xfrm>
            <a:off x="953467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4" hasCustomPrompt="1"/>
          </p:nvPr>
        </p:nvSpPr>
        <p:spPr>
          <a:xfrm>
            <a:off x="4496955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5"/>
          </p:nvPr>
        </p:nvSpPr>
        <p:spPr>
          <a:xfrm>
            <a:off x="4496955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6"/>
          </p:nvPr>
        </p:nvSpPr>
        <p:spPr>
          <a:xfrm>
            <a:off x="4490233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7" hasCustomPrompt="1"/>
          </p:nvPr>
        </p:nvSpPr>
        <p:spPr>
          <a:xfrm>
            <a:off x="8033721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8"/>
          </p:nvPr>
        </p:nvSpPr>
        <p:spPr>
          <a:xfrm>
            <a:off x="8033721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9"/>
          </p:nvPr>
        </p:nvSpPr>
        <p:spPr>
          <a:xfrm>
            <a:off x="8027000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188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14"/>
          </p:nvPr>
        </p:nvSpPr>
        <p:spPr>
          <a:xfrm>
            <a:off x="960188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5"/>
          </p:nvPr>
        </p:nvSpPr>
        <p:spPr>
          <a:xfrm>
            <a:off x="953467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16" hasCustomPrompt="1"/>
          </p:nvPr>
        </p:nvSpPr>
        <p:spPr>
          <a:xfrm>
            <a:off x="4496955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17"/>
          </p:nvPr>
        </p:nvSpPr>
        <p:spPr>
          <a:xfrm>
            <a:off x="4496955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8"/>
          </p:nvPr>
        </p:nvSpPr>
        <p:spPr>
          <a:xfrm>
            <a:off x="4490233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title" idx="19" hasCustomPrompt="1"/>
          </p:nvPr>
        </p:nvSpPr>
        <p:spPr>
          <a:xfrm>
            <a:off x="8033721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20"/>
          </p:nvPr>
        </p:nvSpPr>
        <p:spPr>
          <a:xfrm>
            <a:off x="8033721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21"/>
          </p:nvPr>
        </p:nvSpPr>
        <p:spPr>
          <a:xfrm>
            <a:off x="8027000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42" name="Google Shape;342;p13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343" name="Google Shape;343;p1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344" name="Google Shape;344;p1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1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9" name="Google Shape;369;p13"/>
          <p:cNvSpPr/>
          <p:nvPr/>
        </p:nvSpPr>
        <p:spPr>
          <a:xfrm>
            <a:off x="-543465" y="3456368"/>
            <a:ext cx="1248935" cy="621003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1668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"/>
          <p:cNvSpPr txBox="1">
            <a:spLocks noGrp="1"/>
          </p:cNvSpPr>
          <p:nvPr>
            <p:ph type="title"/>
          </p:nvPr>
        </p:nvSpPr>
        <p:spPr>
          <a:xfrm>
            <a:off x="1236667" y="4483900"/>
            <a:ext cx="55188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subTitle" idx="1"/>
          </p:nvPr>
        </p:nvSpPr>
        <p:spPr>
          <a:xfrm>
            <a:off x="1236667" y="1664767"/>
            <a:ext cx="55188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373" name="Google Shape;373;p14"/>
          <p:cNvGrpSpPr/>
          <p:nvPr/>
        </p:nvGrpSpPr>
        <p:grpSpPr>
          <a:xfrm flipH="1">
            <a:off x="5376599" y="5614964"/>
            <a:ext cx="6814923" cy="1241437"/>
            <a:chOff x="751" y="4234179"/>
            <a:chExt cx="4991886" cy="909345"/>
          </a:xfrm>
        </p:grpSpPr>
        <p:sp>
          <p:nvSpPr>
            <p:cNvPr id="374" name="Google Shape;374;p1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14"/>
            <p:cNvGrpSpPr/>
            <p:nvPr/>
          </p:nvGrpSpPr>
          <p:grpSpPr>
            <a:xfrm>
              <a:off x="605544" y="4610319"/>
              <a:ext cx="3748491" cy="377113"/>
              <a:chOff x="186595" y="3225739"/>
              <a:chExt cx="1637826" cy="164772"/>
            </a:xfrm>
          </p:grpSpPr>
          <p:sp>
            <p:nvSpPr>
              <p:cNvPr id="376" name="Google Shape;376;p1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" name="Google Shape;388;p14"/>
            <p:cNvGrpSpPr/>
            <p:nvPr/>
          </p:nvGrpSpPr>
          <p:grpSpPr>
            <a:xfrm>
              <a:off x="197712" y="4234179"/>
              <a:ext cx="3296550" cy="821209"/>
              <a:chOff x="2383912" y="4018579"/>
              <a:chExt cx="3296550" cy="821209"/>
            </a:xfrm>
          </p:grpSpPr>
          <p:sp>
            <p:nvSpPr>
              <p:cNvPr id="389" name="Google Shape;389;p1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3" name="Google Shape;393;p14"/>
          <p:cNvGrpSpPr/>
          <p:nvPr/>
        </p:nvGrpSpPr>
        <p:grpSpPr>
          <a:xfrm>
            <a:off x="10522393" y="4546573"/>
            <a:ext cx="1669601" cy="2387072"/>
            <a:chOff x="7135804" y="428558"/>
            <a:chExt cx="1224407" cy="1750395"/>
          </a:xfrm>
        </p:grpSpPr>
        <p:sp>
          <p:nvSpPr>
            <p:cNvPr id="394" name="Google Shape;394;p1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829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subTitle" idx="1"/>
          </p:nvPr>
        </p:nvSpPr>
        <p:spPr>
          <a:xfrm>
            <a:off x="6710733" y="2108500"/>
            <a:ext cx="3876800" cy="36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2" name="Google Shape;402;p15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403" name="Google Shape;403;p15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" name="Google Shape;404;p15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05" name="Google Shape;405;p15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" name="Google Shape;417;p15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18" name="Google Shape;418;p15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22" name="Google Shape;422;p15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423" name="Google Shape;423;p1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74497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"/>
          <p:cNvSpPr txBox="1">
            <a:spLocks noGrp="1"/>
          </p:cNvSpPr>
          <p:nvPr>
            <p:ph type="subTitle" idx="1"/>
          </p:nvPr>
        </p:nvSpPr>
        <p:spPr>
          <a:xfrm>
            <a:off x="6723667" y="3221367"/>
            <a:ext cx="4281600" cy="1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4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"/>
          <p:cNvSpPr>
            <a:spLocks noGrp="1"/>
          </p:cNvSpPr>
          <p:nvPr>
            <p:ph type="pic" idx="2"/>
          </p:nvPr>
        </p:nvSpPr>
        <p:spPr>
          <a:xfrm>
            <a:off x="953467" y="2537567"/>
            <a:ext cx="4909200" cy="3606800"/>
          </a:xfrm>
          <a:prstGeom prst="roundRect">
            <a:avLst>
              <a:gd name="adj" fmla="val 14156"/>
            </a:avLst>
          </a:prstGeom>
          <a:noFill/>
          <a:ln>
            <a:noFill/>
          </a:ln>
        </p:spPr>
      </p:sp>
      <p:grpSp>
        <p:nvGrpSpPr>
          <p:cNvPr id="432" name="Google Shape;432;p16"/>
          <p:cNvGrpSpPr/>
          <p:nvPr/>
        </p:nvGrpSpPr>
        <p:grpSpPr>
          <a:xfrm flipH="1">
            <a:off x="4497342" y="5732694"/>
            <a:ext cx="7693301" cy="1153644"/>
            <a:chOff x="642" y="4249324"/>
            <a:chExt cx="5963183" cy="894205"/>
          </a:xfrm>
        </p:grpSpPr>
        <p:sp>
          <p:nvSpPr>
            <p:cNvPr id="433" name="Google Shape;433;p16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16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35" name="Google Shape;435;p16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" name="Google Shape;447;p16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52" name="Google Shape;452;p16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453" name="Google Shape;453;p16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8" name="Google Shape;458;p16"/>
          <p:cNvSpPr/>
          <p:nvPr/>
        </p:nvSpPr>
        <p:spPr>
          <a:xfrm flipH="1">
            <a:off x="-479654" y="3221365"/>
            <a:ext cx="1156783" cy="5752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96691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2607417" y="1999333"/>
            <a:ext cx="715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7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463" name="Google Shape;463;p17"/>
            <p:cNvSpPr/>
            <p:nvPr/>
          </p:nvSpPr>
          <p:spPr>
            <a:xfrm flipH="1">
              <a:off x="8910935" y="4730804"/>
              <a:ext cx="80996" cy="36420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4" name="Google Shape;464;p17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465" name="Google Shape;465;p17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17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17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17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17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17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17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17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17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17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17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17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17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1" name="Google Shape;481;p17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7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7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7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9775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8"/>
          <p:cNvSpPr txBox="1">
            <a:spLocks noGrp="1"/>
          </p:cNvSpPr>
          <p:nvPr>
            <p:ph type="body" idx="1"/>
          </p:nvPr>
        </p:nvSpPr>
        <p:spPr>
          <a:xfrm>
            <a:off x="1312067" y="2634333"/>
            <a:ext cx="4268400" cy="26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88" name="Google Shape;488;p18"/>
          <p:cNvGrpSpPr/>
          <p:nvPr/>
        </p:nvGrpSpPr>
        <p:grpSpPr>
          <a:xfrm>
            <a:off x="-1100" y="6432857"/>
            <a:ext cx="12192213" cy="425132"/>
            <a:chOff x="25" y="4824649"/>
            <a:chExt cx="9144160" cy="318913"/>
          </a:xfrm>
        </p:grpSpPr>
        <p:grpSp>
          <p:nvGrpSpPr>
            <p:cNvPr id="489" name="Google Shape;489;p1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490" name="Google Shape;490;p1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1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1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1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1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" name="Google Shape;501;p1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02" name="Google Shape;502;p1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1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18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11" name="Google Shape;511;p18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8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7278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9"/>
          <p:cNvSpPr txBox="1">
            <a:spLocks noGrp="1"/>
          </p:cNvSpPr>
          <p:nvPr>
            <p:ph type="subTitle" idx="1"/>
          </p:nvPr>
        </p:nvSpPr>
        <p:spPr>
          <a:xfrm>
            <a:off x="1575233" y="4621867"/>
            <a:ext cx="3876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19"/>
          <p:cNvSpPr txBox="1">
            <a:spLocks noGrp="1"/>
          </p:cNvSpPr>
          <p:nvPr>
            <p:ph type="subTitle" idx="2"/>
          </p:nvPr>
        </p:nvSpPr>
        <p:spPr>
          <a:xfrm>
            <a:off x="6448400" y="4621867"/>
            <a:ext cx="3876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19"/>
          <p:cNvSpPr txBox="1">
            <a:spLocks noGrp="1"/>
          </p:cNvSpPr>
          <p:nvPr>
            <p:ph type="subTitle" idx="3"/>
          </p:nvPr>
        </p:nvSpPr>
        <p:spPr>
          <a:xfrm>
            <a:off x="1575233" y="51934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9"/>
          <p:cNvSpPr txBox="1">
            <a:spLocks noGrp="1"/>
          </p:cNvSpPr>
          <p:nvPr>
            <p:ph type="subTitle" idx="4"/>
          </p:nvPr>
        </p:nvSpPr>
        <p:spPr>
          <a:xfrm>
            <a:off x="6448400" y="51934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0" name="Google Shape;520;p19"/>
          <p:cNvGrpSpPr/>
          <p:nvPr/>
        </p:nvGrpSpPr>
        <p:grpSpPr>
          <a:xfrm>
            <a:off x="-1" y="4628678"/>
            <a:ext cx="12192248" cy="2394177"/>
            <a:chOff x="-1" y="3471508"/>
            <a:chExt cx="9144186" cy="1795633"/>
          </a:xfrm>
        </p:grpSpPr>
        <p:grpSp>
          <p:nvGrpSpPr>
            <p:cNvPr id="521" name="Google Shape;521;p19"/>
            <p:cNvGrpSpPr/>
            <p:nvPr/>
          </p:nvGrpSpPr>
          <p:grpSpPr>
            <a:xfrm>
              <a:off x="25" y="4824649"/>
              <a:ext cx="9144160" cy="318913"/>
              <a:chOff x="25" y="4824649"/>
              <a:chExt cx="9144160" cy="318913"/>
            </a:xfrm>
          </p:grpSpPr>
          <p:grpSp>
            <p:nvGrpSpPr>
              <p:cNvPr id="522" name="Google Shape;522;p19"/>
              <p:cNvGrpSpPr/>
              <p:nvPr/>
            </p:nvGrpSpPr>
            <p:grpSpPr>
              <a:xfrm>
                <a:off x="25" y="4837104"/>
                <a:ext cx="9144160" cy="306458"/>
                <a:chOff x="190965" y="3130536"/>
                <a:chExt cx="3995351" cy="454349"/>
              </a:xfrm>
            </p:grpSpPr>
            <p:sp>
              <p:nvSpPr>
                <p:cNvPr id="523" name="Google Shape;523;p19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" name="Google Shape;524;p19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9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9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9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9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9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9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9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9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9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" name="Google Shape;534;p19"/>
              <p:cNvGrpSpPr/>
              <p:nvPr/>
            </p:nvGrpSpPr>
            <p:grpSpPr>
              <a:xfrm rot="10800000">
                <a:off x="891351" y="4929213"/>
                <a:ext cx="7334524" cy="167391"/>
                <a:chOff x="693610" y="3247303"/>
                <a:chExt cx="3204668" cy="73138"/>
              </a:xfrm>
            </p:grpSpPr>
            <p:sp>
              <p:nvSpPr>
                <p:cNvPr id="535" name="Google Shape;535;p19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9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9"/>
                <p:cNvSpPr/>
                <p:nvPr/>
              </p:nvSpPr>
              <p:spPr>
                <a:xfrm>
                  <a:off x="3091885" y="3303022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9"/>
                <p:cNvSpPr/>
                <p:nvPr/>
              </p:nvSpPr>
              <p:spPr>
                <a:xfrm>
                  <a:off x="3146444" y="3270705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9"/>
                <p:cNvSpPr/>
                <p:nvPr/>
              </p:nvSpPr>
              <p:spPr>
                <a:xfrm>
                  <a:off x="3326389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9"/>
                <p:cNvSpPr/>
                <p:nvPr/>
              </p:nvSpPr>
              <p:spPr>
                <a:xfrm>
                  <a:off x="1365837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" name="Google Shape;541;p19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" name="Google Shape;542;p19"/>
                <p:cNvSpPr/>
                <p:nvPr/>
              </p:nvSpPr>
              <p:spPr>
                <a:xfrm>
                  <a:off x="693610" y="3248913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43" name="Google Shape;543;p19"/>
              <p:cNvGrpSpPr/>
              <p:nvPr/>
            </p:nvGrpSpPr>
            <p:grpSpPr>
              <a:xfrm>
                <a:off x="210342" y="4824649"/>
                <a:ext cx="8633233" cy="279933"/>
                <a:chOff x="210342" y="4824649"/>
                <a:chExt cx="8633233" cy="279933"/>
              </a:xfrm>
            </p:grpSpPr>
            <p:sp>
              <p:nvSpPr>
                <p:cNvPr id="544" name="Google Shape;544;p19"/>
                <p:cNvSpPr/>
                <p:nvPr/>
              </p:nvSpPr>
              <p:spPr>
                <a:xfrm>
                  <a:off x="5469604" y="4921245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5" name="Google Shape;545;p19"/>
                <p:cNvSpPr/>
                <p:nvPr/>
              </p:nvSpPr>
              <p:spPr>
                <a:xfrm>
                  <a:off x="210342" y="4824657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6" name="Google Shape;546;p19"/>
                <p:cNvSpPr/>
                <p:nvPr/>
              </p:nvSpPr>
              <p:spPr>
                <a:xfrm>
                  <a:off x="3974075" y="4921174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" name="Google Shape;547;p19"/>
                <p:cNvSpPr/>
                <p:nvPr/>
              </p:nvSpPr>
              <p:spPr>
                <a:xfrm>
                  <a:off x="8454475" y="4824649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48" name="Google Shape;548;p19"/>
            <p:cNvGrpSpPr/>
            <p:nvPr/>
          </p:nvGrpSpPr>
          <p:grpSpPr>
            <a:xfrm>
              <a:off x="7919604" y="3471508"/>
              <a:ext cx="1224407" cy="1750395"/>
              <a:chOff x="7135804" y="428558"/>
              <a:chExt cx="1224407" cy="175039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4" name="Google Shape;554;p19"/>
            <p:cNvGrpSpPr/>
            <p:nvPr/>
          </p:nvGrpSpPr>
          <p:grpSpPr>
            <a:xfrm>
              <a:off x="-1" y="3791291"/>
              <a:ext cx="1244037" cy="1475850"/>
              <a:chOff x="1286624" y="944716"/>
              <a:chExt cx="1244037" cy="1475850"/>
            </a:xfrm>
          </p:grpSpPr>
          <p:sp>
            <p:nvSpPr>
              <p:cNvPr id="555" name="Google Shape;555;p19"/>
              <p:cNvSpPr/>
              <p:nvPr/>
            </p:nvSpPr>
            <p:spPr>
              <a:xfrm>
                <a:off x="1286624" y="944716"/>
                <a:ext cx="1244037" cy="1475420"/>
              </a:xfrm>
              <a:custGeom>
                <a:avLst/>
                <a:gdLst/>
                <a:ahLst/>
                <a:cxnLst/>
                <a:rect l="l" t="t" r="r" b="b"/>
                <a:pathLst>
                  <a:path w="40496" h="48028" extrusionOk="0">
                    <a:moveTo>
                      <a:pt x="1" y="1"/>
                    </a:moveTo>
                    <a:lnTo>
                      <a:pt x="1" y="48028"/>
                    </a:lnTo>
                    <a:lnTo>
                      <a:pt x="40412" y="43755"/>
                    </a:lnTo>
                    <a:cubicBezTo>
                      <a:pt x="40495" y="40259"/>
                      <a:pt x="40232" y="36750"/>
                      <a:pt x="39635" y="33295"/>
                    </a:cubicBezTo>
                    <a:cubicBezTo>
                      <a:pt x="39413" y="32061"/>
                      <a:pt x="39122" y="30770"/>
                      <a:pt x="38067" y="29744"/>
                    </a:cubicBezTo>
                    <a:cubicBezTo>
                      <a:pt x="36872" y="28587"/>
                      <a:pt x="34800" y="27990"/>
                      <a:pt x="32718" y="27990"/>
                    </a:cubicBezTo>
                    <a:cubicBezTo>
                      <a:pt x="31781" y="27990"/>
                      <a:pt x="30841" y="28111"/>
                      <a:pt x="29980" y="28357"/>
                    </a:cubicBezTo>
                    <a:cubicBezTo>
                      <a:pt x="27205" y="29147"/>
                      <a:pt x="25263" y="30978"/>
                      <a:pt x="24514" y="32976"/>
                    </a:cubicBezTo>
                    <a:cubicBezTo>
                      <a:pt x="24361" y="29328"/>
                      <a:pt x="23876" y="25707"/>
                      <a:pt x="23071" y="22142"/>
                    </a:cubicBezTo>
                    <a:cubicBezTo>
                      <a:pt x="22696" y="20505"/>
                      <a:pt x="21947" y="18604"/>
                      <a:pt x="19686" y="18008"/>
                    </a:cubicBezTo>
                    <a:cubicBezTo>
                      <a:pt x="19247" y="17890"/>
                      <a:pt x="18804" y="17836"/>
                      <a:pt x="18365" y="17836"/>
                    </a:cubicBezTo>
                    <a:cubicBezTo>
                      <a:pt x="16117" y="17836"/>
                      <a:pt x="13966" y="19248"/>
                      <a:pt x="12805" y="20699"/>
                    </a:cubicBezTo>
                    <a:cubicBezTo>
                      <a:pt x="11434" y="22423"/>
                      <a:pt x="10656" y="24386"/>
                      <a:pt x="10564" y="26351"/>
                    </a:cubicBezTo>
                    <a:lnTo>
                      <a:pt x="10564" y="26351"/>
                    </a:lnTo>
                    <a:cubicBezTo>
                      <a:pt x="10607" y="21143"/>
                      <a:pt x="10341" y="15949"/>
                      <a:pt x="9753" y="10780"/>
                    </a:cubicBezTo>
                    <a:cubicBezTo>
                      <a:pt x="9490" y="8477"/>
                      <a:pt x="9143" y="6119"/>
                      <a:pt x="7672" y="4038"/>
                    </a:cubicBezTo>
                    <a:cubicBezTo>
                      <a:pt x="6188" y="1957"/>
                      <a:pt x="3372" y="18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1286624" y="1466341"/>
                <a:ext cx="986634" cy="954225"/>
              </a:xfrm>
              <a:custGeom>
                <a:avLst/>
                <a:gdLst/>
                <a:ahLst/>
                <a:cxnLst/>
                <a:rect l="l" t="t" r="r" b="b"/>
                <a:pathLst>
                  <a:path w="32117" h="31062" extrusionOk="0">
                    <a:moveTo>
                      <a:pt x="1" y="1"/>
                    </a:moveTo>
                    <a:lnTo>
                      <a:pt x="1" y="31062"/>
                    </a:lnTo>
                    <a:lnTo>
                      <a:pt x="32061" y="28287"/>
                    </a:lnTo>
                    <a:cubicBezTo>
                      <a:pt x="32116" y="26026"/>
                      <a:pt x="31908" y="23751"/>
                      <a:pt x="31436" y="21531"/>
                    </a:cubicBezTo>
                    <a:cubicBezTo>
                      <a:pt x="31256" y="20727"/>
                      <a:pt x="31034" y="19894"/>
                      <a:pt x="30188" y="19228"/>
                    </a:cubicBezTo>
                    <a:cubicBezTo>
                      <a:pt x="29238" y="18480"/>
                      <a:pt x="27584" y="18097"/>
                      <a:pt x="25930" y="18097"/>
                    </a:cubicBezTo>
                    <a:cubicBezTo>
                      <a:pt x="25192" y="18097"/>
                      <a:pt x="24454" y="18173"/>
                      <a:pt x="23779" y="18327"/>
                    </a:cubicBezTo>
                    <a:cubicBezTo>
                      <a:pt x="21573" y="18840"/>
                      <a:pt x="20033" y="20033"/>
                      <a:pt x="19436" y="21323"/>
                    </a:cubicBezTo>
                    <a:cubicBezTo>
                      <a:pt x="19325" y="18951"/>
                      <a:pt x="18937" y="16607"/>
                      <a:pt x="18299" y="14318"/>
                    </a:cubicBezTo>
                    <a:cubicBezTo>
                      <a:pt x="17994" y="13263"/>
                      <a:pt x="17411" y="12029"/>
                      <a:pt x="15608" y="11640"/>
                    </a:cubicBezTo>
                    <a:cubicBezTo>
                      <a:pt x="15263" y="11566"/>
                      <a:pt x="14916" y="11533"/>
                      <a:pt x="14572" y="11533"/>
                    </a:cubicBezTo>
                    <a:cubicBezTo>
                      <a:pt x="12784" y="11533"/>
                      <a:pt x="11075" y="12446"/>
                      <a:pt x="10156" y="13388"/>
                    </a:cubicBezTo>
                    <a:cubicBezTo>
                      <a:pt x="9058" y="14524"/>
                      <a:pt x="8442" y="15801"/>
                      <a:pt x="8372" y="17100"/>
                    </a:cubicBezTo>
                    <a:lnTo>
                      <a:pt x="8372" y="17100"/>
                    </a:lnTo>
                    <a:cubicBezTo>
                      <a:pt x="8421" y="13704"/>
                      <a:pt x="8198" y="10322"/>
                      <a:pt x="7728" y="6965"/>
                    </a:cubicBezTo>
                    <a:cubicBezTo>
                      <a:pt x="7520" y="5481"/>
                      <a:pt x="7256" y="3955"/>
                      <a:pt x="6091" y="2609"/>
                    </a:cubicBezTo>
                    <a:cubicBezTo>
                      <a:pt x="4926" y="1263"/>
                      <a:pt x="2678" y="11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1414481" y="1169310"/>
                <a:ext cx="28600" cy="114428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37249" extrusionOk="0">
                    <a:moveTo>
                      <a:pt x="195" y="1"/>
                    </a:moveTo>
                    <a:cubicBezTo>
                      <a:pt x="139" y="1554"/>
                      <a:pt x="98" y="3108"/>
                      <a:pt x="84" y="4662"/>
                    </a:cubicBezTo>
                    <a:cubicBezTo>
                      <a:pt x="56" y="6216"/>
                      <a:pt x="42" y="7769"/>
                      <a:pt x="28" y="9323"/>
                    </a:cubicBezTo>
                    <a:cubicBezTo>
                      <a:pt x="1" y="12417"/>
                      <a:pt x="14" y="15524"/>
                      <a:pt x="70" y="18632"/>
                    </a:cubicBezTo>
                    <a:cubicBezTo>
                      <a:pt x="125" y="21739"/>
                      <a:pt x="195" y="24847"/>
                      <a:pt x="306" y="27954"/>
                    </a:cubicBezTo>
                    <a:cubicBezTo>
                      <a:pt x="347" y="29494"/>
                      <a:pt x="403" y="31048"/>
                      <a:pt x="472" y="32601"/>
                    </a:cubicBezTo>
                    <a:cubicBezTo>
                      <a:pt x="555" y="34155"/>
                      <a:pt x="639" y="35695"/>
                      <a:pt x="722" y="37249"/>
                    </a:cubicBezTo>
                    <a:lnTo>
                      <a:pt x="930" y="37235"/>
                    </a:lnTo>
                    <a:cubicBezTo>
                      <a:pt x="875" y="35695"/>
                      <a:pt x="819" y="34141"/>
                      <a:pt x="764" y="32588"/>
                    </a:cubicBezTo>
                    <a:cubicBezTo>
                      <a:pt x="708" y="31034"/>
                      <a:pt x="653" y="29494"/>
                      <a:pt x="611" y="27940"/>
                    </a:cubicBezTo>
                    <a:cubicBezTo>
                      <a:pt x="528" y="24833"/>
                      <a:pt x="458" y="21725"/>
                      <a:pt x="403" y="18632"/>
                    </a:cubicBezTo>
                    <a:cubicBezTo>
                      <a:pt x="347" y="15524"/>
                      <a:pt x="320" y="12417"/>
                      <a:pt x="320" y="9323"/>
                    </a:cubicBezTo>
                    <a:lnTo>
                      <a:pt x="347" y="4662"/>
                    </a:lnTo>
                    <a:cubicBezTo>
                      <a:pt x="347" y="3108"/>
                      <a:pt x="361" y="1554"/>
                      <a:pt x="3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1798450" y="1625317"/>
                <a:ext cx="46080" cy="618824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0144" extrusionOk="0">
                    <a:moveTo>
                      <a:pt x="1305" y="0"/>
                    </a:moveTo>
                    <a:lnTo>
                      <a:pt x="1097" y="1249"/>
                    </a:lnTo>
                    <a:lnTo>
                      <a:pt x="916" y="2498"/>
                    </a:lnTo>
                    <a:lnTo>
                      <a:pt x="736" y="3746"/>
                    </a:lnTo>
                    <a:lnTo>
                      <a:pt x="584" y="5009"/>
                    </a:lnTo>
                    <a:cubicBezTo>
                      <a:pt x="389" y="6673"/>
                      <a:pt x="251" y="8352"/>
                      <a:pt x="153" y="10044"/>
                    </a:cubicBezTo>
                    <a:cubicBezTo>
                      <a:pt x="56" y="11723"/>
                      <a:pt x="1" y="13401"/>
                      <a:pt x="1" y="15094"/>
                    </a:cubicBezTo>
                    <a:lnTo>
                      <a:pt x="1" y="16356"/>
                    </a:lnTo>
                    <a:lnTo>
                      <a:pt x="29" y="17619"/>
                    </a:lnTo>
                    <a:lnTo>
                      <a:pt x="70" y="18881"/>
                    </a:lnTo>
                    <a:lnTo>
                      <a:pt x="140" y="20144"/>
                    </a:lnTo>
                    <a:lnTo>
                      <a:pt x="348" y="20144"/>
                    </a:lnTo>
                    <a:lnTo>
                      <a:pt x="320" y="18881"/>
                    </a:lnTo>
                    <a:lnTo>
                      <a:pt x="306" y="17619"/>
                    </a:lnTo>
                    <a:lnTo>
                      <a:pt x="306" y="16370"/>
                    </a:lnTo>
                    <a:lnTo>
                      <a:pt x="320" y="15108"/>
                    </a:lnTo>
                    <a:cubicBezTo>
                      <a:pt x="334" y="13429"/>
                      <a:pt x="403" y="11751"/>
                      <a:pt x="500" y="10072"/>
                    </a:cubicBezTo>
                    <a:cubicBezTo>
                      <a:pt x="584" y="8393"/>
                      <a:pt x="708" y="6715"/>
                      <a:pt x="889" y="5036"/>
                    </a:cubicBezTo>
                    <a:lnTo>
                      <a:pt x="1014" y="3788"/>
                    </a:lnTo>
                    <a:lnTo>
                      <a:pt x="1166" y="2539"/>
                    </a:lnTo>
                    <a:lnTo>
                      <a:pt x="1319" y="1291"/>
                    </a:lnTo>
                    <a:lnTo>
                      <a:pt x="1499" y="42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2187120" y="1896360"/>
                <a:ext cx="42670" cy="297923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9698" extrusionOk="0">
                    <a:moveTo>
                      <a:pt x="1208" y="0"/>
                    </a:moveTo>
                    <a:cubicBezTo>
                      <a:pt x="972" y="777"/>
                      <a:pt x="792" y="1568"/>
                      <a:pt x="625" y="2373"/>
                    </a:cubicBezTo>
                    <a:cubicBezTo>
                      <a:pt x="459" y="3191"/>
                      <a:pt x="334" y="3996"/>
                      <a:pt x="237" y="4800"/>
                    </a:cubicBezTo>
                    <a:cubicBezTo>
                      <a:pt x="139" y="5619"/>
                      <a:pt x="84" y="6437"/>
                      <a:pt x="42" y="7256"/>
                    </a:cubicBezTo>
                    <a:cubicBezTo>
                      <a:pt x="1" y="8061"/>
                      <a:pt x="1" y="8879"/>
                      <a:pt x="42" y="9697"/>
                    </a:cubicBezTo>
                    <a:lnTo>
                      <a:pt x="264" y="9697"/>
                    </a:lnTo>
                    <a:cubicBezTo>
                      <a:pt x="278" y="8893"/>
                      <a:pt x="306" y="8074"/>
                      <a:pt x="361" y="7270"/>
                    </a:cubicBezTo>
                    <a:cubicBezTo>
                      <a:pt x="403" y="6465"/>
                      <a:pt x="486" y="5661"/>
                      <a:pt x="570" y="4856"/>
                    </a:cubicBezTo>
                    <a:cubicBezTo>
                      <a:pt x="667" y="4051"/>
                      <a:pt x="792" y="3247"/>
                      <a:pt x="916" y="2442"/>
                    </a:cubicBezTo>
                    <a:cubicBezTo>
                      <a:pt x="1055" y="1651"/>
                      <a:pt x="1222" y="847"/>
                      <a:pt x="1388" y="56"/>
                    </a:cubicBezTo>
                    <a:lnTo>
                      <a:pt x="12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60" name="Google Shape;560;p19"/>
          <p:cNvGrpSpPr/>
          <p:nvPr/>
        </p:nvGrpSpPr>
        <p:grpSpPr>
          <a:xfrm>
            <a:off x="7163835" y="720143"/>
            <a:ext cx="1552015" cy="510028"/>
            <a:chOff x="1801428" y="668216"/>
            <a:chExt cx="1567269" cy="515041"/>
          </a:xfrm>
        </p:grpSpPr>
        <p:sp>
          <p:nvSpPr>
            <p:cNvPr id="561" name="Google Shape;561;p19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9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3" name="Google Shape;563;p19"/>
          <p:cNvSpPr/>
          <p:nvPr/>
        </p:nvSpPr>
        <p:spPr>
          <a:xfrm>
            <a:off x="-390511" y="2339567"/>
            <a:ext cx="1343979" cy="668263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9"/>
          <p:cNvSpPr/>
          <p:nvPr/>
        </p:nvSpPr>
        <p:spPr>
          <a:xfrm>
            <a:off x="11271949" y="3118267"/>
            <a:ext cx="920067" cy="457476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43504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0"/>
          <p:cNvSpPr txBox="1">
            <a:spLocks noGrp="1"/>
          </p:cNvSpPr>
          <p:nvPr>
            <p:ph type="subTitle" idx="1"/>
          </p:nvPr>
        </p:nvSpPr>
        <p:spPr>
          <a:xfrm>
            <a:off x="823300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0"/>
          <p:cNvSpPr txBox="1">
            <a:spLocks noGrp="1"/>
          </p:cNvSpPr>
          <p:nvPr>
            <p:ph type="subTitle" idx="2"/>
          </p:nvPr>
        </p:nvSpPr>
        <p:spPr>
          <a:xfrm>
            <a:off x="823300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0"/>
          <p:cNvSpPr txBox="1">
            <a:spLocks noGrp="1"/>
          </p:cNvSpPr>
          <p:nvPr>
            <p:ph type="subTitle" idx="3"/>
          </p:nvPr>
        </p:nvSpPr>
        <p:spPr>
          <a:xfrm>
            <a:off x="4404984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0"/>
          <p:cNvSpPr txBox="1">
            <a:spLocks noGrp="1"/>
          </p:cNvSpPr>
          <p:nvPr>
            <p:ph type="subTitle" idx="4"/>
          </p:nvPr>
        </p:nvSpPr>
        <p:spPr>
          <a:xfrm>
            <a:off x="7986700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 txBox="1">
            <a:spLocks noGrp="1"/>
          </p:cNvSpPr>
          <p:nvPr>
            <p:ph type="subTitle" idx="5"/>
          </p:nvPr>
        </p:nvSpPr>
        <p:spPr>
          <a:xfrm>
            <a:off x="4404984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6"/>
          </p:nvPr>
        </p:nvSpPr>
        <p:spPr>
          <a:xfrm>
            <a:off x="7986700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>
            <a:off x="-1100" y="6432857"/>
            <a:ext cx="12192213" cy="425132"/>
            <a:chOff x="25" y="4824649"/>
            <a:chExt cx="9144160" cy="318913"/>
          </a:xfrm>
        </p:grpSpPr>
        <p:grpSp>
          <p:nvGrpSpPr>
            <p:cNvPr id="575" name="Google Shape;575;p20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576" name="Google Shape;576;p20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0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20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20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20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20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88" name="Google Shape;588;p20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6" name="Google Shape;596;p20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97" name="Google Shape;597;p20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0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1" name="Google Shape;601;p20"/>
          <p:cNvSpPr/>
          <p:nvPr/>
        </p:nvSpPr>
        <p:spPr>
          <a:xfrm>
            <a:off x="-264966" y="21196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2" name="Google Shape;602;p20"/>
          <p:cNvGrpSpPr/>
          <p:nvPr/>
        </p:nvGrpSpPr>
        <p:grpSpPr>
          <a:xfrm>
            <a:off x="10559473" y="4628678"/>
            <a:ext cx="1632543" cy="2333860"/>
            <a:chOff x="7135804" y="428558"/>
            <a:chExt cx="1224407" cy="1750395"/>
          </a:xfrm>
        </p:grpSpPr>
        <p:sp>
          <p:nvSpPr>
            <p:cNvPr id="603" name="Google Shape;603;p2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" name="Google Shape;608;p20"/>
          <p:cNvGrpSpPr/>
          <p:nvPr/>
        </p:nvGrpSpPr>
        <p:grpSpPr>
          <a:xfrm>
            <a:off x="-1" y="5055055"/>
            <a:ext cx="1658716" cy="1967800"/>
            <a:chOff x="1286624" y="944716"/>
            <a:chExt cx="1244037" cy="1475850"/>
          </a:xfrm>
        </p:grpSpPr>
        <p:sp>
          <p:nvSpPr>
            <p:cNvPr id="609" name="Google Shape;609;p20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786335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594500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594500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6774735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594500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6774735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594484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6774733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6774717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/>
          <p:nvPr/>
        </p:nvSpPr>
        <p:spPr>
          <a:xfrm flipH="1">
            <a:off x="741" y="6432788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597933" y="6522013"/>
            <a:ext cx="10387604" cy="263316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4211054" y="6402769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1"/>
          <p:cNvSpPr/>
          <p:nvPr/>
        </p:nvSpPr>
        <p:spPr>
          <a:xfrm flipH="1">
            <a:off x="6096723" y="6561470"/>
            <a:ext cx="518715" cy="184372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11000294" y="4254367"/>
            <a:ext cx="1738349" cy="260364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4870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2"/>
          <p:cNvSpPr txBox="1">
            <a:spLocks noGrp="1"/>
          </p:cNvSpPr>
          <p:nvPr>
            <p:ph type="subTitle" idx="1"/>
          </p:nvPr>
        </p:nvSpPr>
        <p:spPr>
          <a:xfrm>
            <a:off x="9600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2"/>
          <p:cNvSpPr txBox="1">
            <a:spLocks noGrp="1"/>
          </p:cNvSpPr>
          <p:nvPr>
            <p:ph type="subTitle" idx="2"/>
          </p:nvPr>
        </p:nvSpPr>
        <p:spPr>
          <a:xfrm>
            <a:off x="9600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p22"/>
          <p:cNvSpPr txBox="1">
            <a:spLocks noGrp="1"/>
          </p:cNvSpPr>
          <p:nvPr>
            <p:ph type="subTitle" idx="3"/>
          </p:nvPr>
        </p:nvSpPr>
        <p:spPr>
          <a:xfrm>
            <a:off x="9600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2"/>
          <p:cNvSpPr txBox="1">
            <a:spLocks noGrp="1"/>
          </p:cNvSpPr>
          <p:nvPr>
            <p:ph type="subTitle" idx="4"/>
          </p:nvPr>
        </p:nvSpPr>
        <p:spPr>
          <a:xfrm>
            <a:off x="9600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7" name="Google Shape;787;p22"/>
          <p:cNvSpPr txBox="1">
            <a:spLocks noGrp="1"/>
          </p:cNvSpPr>
          <p:nvPr>
            <p:ph type="subTitle" idx="5"/>
          </p:nvPr>
        </p:nvSpPr>
        <p:spPr>
          <a:xfrm>
            <a:off x="45384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22"/>
          <p:cNvSpPr txBox="1">
            <a:spLocks noGrp="1"/>
          </p:cNvSpPr>
          <p:nvPr>
            <p:ph type="subTitle" idx="6"/>
          </p:nvPr>
        </p:nvSpPr>
        <p:spPr>
          <a:xfrm>
            <a:off x="45384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9" name="Google Shape;789;p22"/>
          <p:cNvSpPr txBox="1">
            <a:spLocks noGrp="1"/>
          </p:cNvSpPr>
          <p:nvPr>
            <p:ph type="subTitle" idx="7"/>
          </p:nvPr>
        </p:nvSpPr>
        <p:spPr>
          <a:xfrm>
            <a:off x="45384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22"/>
          <p:cNvSpPr txBox="1">
            <a:spLocks noGrp="1"/>
          </p:cNvSpPr>
          <p:nvPr>
            <p:ph type="subTitle" idx="8"/>
          </p:nvPr>
        </p:nvSpPr>
        <p:spPr>
          <a:xfrm>
            <a:off x="45384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22"/>
          <p:cNvSpPr txBox="1">
            <a:spLocks noGrp="1"/>
          </p:cNvSpPr>
          <p:nvPr>
            <p:ph type="subTitle" idx="9"/>
          </p:nvPr>
        </p:nvSpPr>
        <p:spPr>
          <a:xfrm>
            <a:off x="81168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22"/>
          <p:cNvSpPr txBox="1">
            <a:spLocks noGrp="1"/>
          </p:cNvSpPr>
          <p:nvPr>
            <p:ph type="subTitle" idx="13"/>
          </p:nvPr>
        </p:nvSpPr>
        <p:spPr>
          <a:xfrm>
            <a:off x="81168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3" name="Google Shape;793;p22"/>
          <p:cNvSpPr txBox="1">
            <a:spLocks noGrp="1"/>
          </p:cNvSpPr>
          <p:nvPr>
            <p:ph type="subTitle" idx="14"/>
          </p:nvPr>
        </p:nvSpPr>
        <p:spPr>
          <a:xfrm>
            <a:off x="81168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"/>
          <p:cNvSpPr txBox="1">
            <a:spLocks noGrp="1"/>
          </p:cNvSpPr>
          <p:nvPr>
            <p:ph type="subTitle" idx="15"/>
          </p:nvPr>
        </p:nvSpPr>
        <p:spPr>
          <a:xfrm>
            <a:off x="81168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95" name="Google Shape;795;p22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796" name="Google Shape;796;p22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797" name="Google Shape;797;p22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8" name="Google Shape;808;p22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22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18" name="Google Shape;818;p22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22" name="Google Shape;822;p22"/>
          <p:cNvSpPr/>
          <p:nvPr/>
        </p:nvSpPr>
        <p:spPr>
          <a:xfrm>
            <a:off x="263601" y="39098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2"/>
          <p:cNvSpPr/>
          <p:nvPr/>
        </p:nvSpPr>
        <p:spPr>
          <a:xfrm>
            <a:off x="11306165" y="3050114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75674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3"/>
          <p:cNvSpPr txBox="1">
            <a:spLocks noGrp="1"/>
          </p:cNvSpPr>
          <p:nvPr>
            <p:ph type="title" hasCustomPrompt="1"/>
          </p:nvPr>
        </p:nvSpPr>
        <p:spPr>
          <a:xfrm>
            <a:off x="3295187" y="1754333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26" name="Google Shape;826;p23"/>
          <p:cNvSpPr txBox="1">
            <a:spLocks noGrp="1"/>
          </p:cNvSpPr>
          <p:nvPr>
            <p:ph type="subTitle" idx="1"/>
          </p:nvPr>
        </p:nvSpPr>
        <p:spPr>
          <a:xfrm>
            <a:off x="3295187" y="2516011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3"/>
          <p:cNvSpPr txBox="1">
            <a:spLocks noGrp="1"/>
          </p:cNvSpPr>
          <p:nvPr>
            <p:ph type="title" idx="2" hasCustomPrompt="1"/>
          </p:nvPr>
        </p:nvSpPr>
        <p:spPr>
          <a:xfrm>
            <a:off x="3295187" y="3325231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28" name="Google Shape;828;p23"/>
          <p:cNvSpPr txBox="1">
            <a:spLocks noGrp="1"/>
          </p:cNvSpPr>
          <p:nvPr>
            <p:ph type="subTitle" idx="3"/>
          </p:nvPr>
        </p:nvSpPr>
        <p:spPr>
          <a:xfrm>
            <a:off x="3295187" y="4086865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3"/>
          <p:cNvSpPr txBox="1">
            <a:spLocks noGrp="1"/>
          </p:cNvSpPr>
          <p:nvPr>
            <p:ph type="title" idx="4" hasCustomPrompt="1"/>
          </p:nvPr>
        </p:nvSpPr>
        <p:spPr>
          <a:xfrm>
            <a:off x="3295187" y="4896131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30" name="Google Shape;830;p23"/>
          <p:cNvSpPr txBox="1">
            <a:spLocks noGrp="1"/>
          </p:cNvSpPr>
          <p:nvPr>
            <p:ph type="subTitle" idx="5"/>
          </p:nvPr>
        </p:nvSpPr>
        <p:spPr>
          <a:xfrm>
            <a:off x="3295187" y="5657733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2" name="Google Shape;832;p23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833" name="Google Shape;833;p2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34" name="Google Shape;834;p2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2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46" name="Google Shape;846;p2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2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55" name="Google Shape;855;p2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9" name="Google Shape;859;p23"/>
          <p:cNvGrpSpPr/>
          <p:nvPr/>
        </p:nvGrpSpPr>
        <p:grpSpPr>
          <a:xfrm>
            <a:off x="500969" y="2164764"/>
            <a:ext cx="1065116" cy="350021"/>
            <a:chOff x="1801428" y="668216"/>
            <a:chExt cx="1567269" cy="515041"/>
          </a:xfrm>
        </p:grpSpPr>
        <p:sp>
          <p:nvSpPr>
            <p:cNvPr id="860" name="Google Shape;860;p23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3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23"/>
          <p:cNvSpPr/>
          <p:nvPr/>
        </p:nvSpPr>
        <p:spPr>
          <a:xfrm>
            <a:off x="10547598" y="1754347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2506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24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6" name="Google Shape;866;p24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867" name="Google Shape;867;p2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8" name="Google Shape;878;p24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9" name="Google Shape;879;p24"/>
          <p:cNvGrpSpPr/>
          <p:nvPr/>
        </p:nvGrpSpPr>
        <p:grpSpPr>
          <a:xfrm>
            <a:off x="11543335" y="3998093"/>
            <a:ext cx="1552015" cy="510028"/>
            <a:chOff x="1801428" y="668216"/>
            <a:chExt cx="1567269" cy="515041"/>
          </a:xfrm>
        </p:grpSpPr>
        <p:sp>
          <p:nvSpPr>
            <p:cNvPr id="880" name="Google Shape;880;p24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4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2" name="Google Shape;882;p24"/>
          <p:cNvSpPr/>
          <p:nvPr/>
        </p:nvSpPr>
        <p:spPr>
          <a:xfrm flipH="1">
            <a:off x="-403921" y="3735232"/>
            <a:ext cx="1156783" cy="5752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9503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25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886" name="Google Shape;886;p2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87" name="Google Shape;887;p2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2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2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2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2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2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8" name="Google Shape;898;p2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99" name="Google Shape;899;p2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2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2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2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908" name="Google Shape;908;p2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92796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6"/>
          <p:cNvSpPr/>
          <p:nvPr/>
        </p:nvSpPr>
        <p:spPr>
          <a:xfrm flipH="1">
            <a:off x="741" y="6432852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5" name="Google Shape;915;p26"/>
          <p:cNvGrpSpPr/>
          <p:nvPr/>
        </p:nvGrpSpPr>
        <p:grpSpPr>
          <a:xfrm flipH="1">
            <a:off x="597933" y="6522078"/>
            <a:ext cx="10387604" cy="263316"/>
            <a:chOff x="493846" y="3212651"/>
            <a:chExt cx="3404432" cy="86299"/>
          </a:xfrm>
        </p:grpSpPr>
        <p:sp>
          <p:nvSpPr>
            <p:cNvPr id="916" name="Google Shape;916;p26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6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26"/>
          <p:cNvSpPr/>
          <p:nvPr/>
        </p:nvSpPr>
        <p:spPr>
          <a:xfrm flipH="1">
            <a:off x="4211054" y="6402833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26"/>
          <p:cNvSpPr/>
          <p:nvPr/>
        </p:nvSpPr>
        <p:spPr>
          <a:xfrm>
            <a:off x="11486667" y="1618057"/>
            <a:ext cx="1023607" cy="639267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-372102" y="4604380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05465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7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932" name="Google Shape;932;p27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4" name="Google Shape;944;p27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945" name="Google Shape;945;p27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27"/>
            <p:cNvGrpSpPr/>
            <p:nvPr/>
          </p:nvGrpSpPr>
          <p:grpSpPr>
            <a:xfrm>
              <a:off x="3974075" y="4824649"/>
              <a:ext cx="4869500" cy="279933"/>
              <a:chOff x="3974075" y="4824649"/>
              <a:chExt cx="4869500" cy="279933"/>
            </a:xfrm>
          </p:grpSpPr>
          <p:sp>
            <p:nvSpPr>
              <p:cNvPr id="954" name="Google Shape;954;p27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7" name="Google Shape;957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11000294" y="4254367"/>
            <a:ext cx="1738349" cy="2603640"/>
            <a:chOff x="63220" y="3190775"/>
            <a:chExt cx="1303762" cy="1952730"/>
          </a:xfrm>
        </p:grpSpPr>
        <p:grpSp>
          <p:nvGrpSpPr>
            <p:cNvPr id="959" name="Google Shape;959;p27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960" name="Google Shape;960;p27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27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27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27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27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27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27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27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27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27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27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5" name="Google Shape;1025;p27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7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7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8" name="Google Shape;1028;p27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1029" name="Google Shape;1029;p27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7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7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7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7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7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7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2901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28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1102" name="Google Shape;1102;p2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03" name="Google Shape;1103;p2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4" name="Google Shape;1114;p2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115" name="Google Shape;1115;p2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3" name="Google Shape;1123;p28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124" name="Google Shape;1124;p28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28" name="Google Shape;1128;p28"/>
          <p:cNvSpPr/>
          <p:nvPr/>
        </p:nvSpPr>
        <p:spPr>
          <a:xfrm rot="10800000" flipH="1">
            <a:off x="1" y="-10"/>
            <a:ext cx="12191988" cy="316790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28"/>
          <p:cNvSpPr txBox="1">
            <a:spLocks noGrp="1"/>
          </p:cNvSpPr>
          <p:nvPr>
            <p:ph type="ctrTitle"/>
          </p:nvPr>
        </p:nvSpPr>
        <p:spPr>
          <a:xfrm>
            <a:off x="959967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30" name="Google Shape;1130;p28"/>
          <p:cNvSpPr txBox="1">
            <a:spLocks noGrp="1"/>
          </p:cNvSpPr>
          <p:nvPr>
            <p:ph type="subTitle" idx="1"/>
          </p:nvPr>
        </p:nvSpPr>
        <p:spPr>
          <a:xfrm>
            <a:off x="953467" y="2313233"/>
            <a:ext cx="5725200" cy="1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31" name="Google Shape;1131;p28"/>
          <p:cNvSpPr txBox="1"/>
          <p:nvPr/>
        </p:nvSpPr>
        <p:spPr>
          <a:xfrm>
            <a:off x="960000" y="5023833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483354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29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1134" name="Google Shape;1134;p29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5" name="Google Shape;1135;p29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136" name="Google Shape;1136;p29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9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9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9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9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9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9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9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9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8" name="Google Shape;1148;p29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1149" name="Google Shape;1149;p29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3" name="Google Shape;1153;p29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1154" name="Google Shape;1154;p29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7728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30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1227" name="Google Shape;1227;p30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8" name="Google Shape;1228;p30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229" name="Google Shape;1229;p30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30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30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3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30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30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30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30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30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30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30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30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30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30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30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30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45" name="Google Shape;1245;p30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0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0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0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9" name="Google Shape;1249;p30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1250" name="Google Shape;1250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5" name="Google Shape;1255;p30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1256" name="Google Shape;1256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7755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63" name="Google Shape;1263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64" name="Google Shape;1264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65" name="Google Shape;1265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66" name="Google Shape;1266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67"/>
            </a:lvl1pPr>
            <a:lvl2pPr marL="0" lvl="1" indent="0" algn="r">
              <a:spcBef>
                <a:spcPts val="0"/>
              </a:spcBef>
              <a:buNone/>
              <a:defRPr sz="1467"/>
            </a:lvl2pPr>
            <a:lvl3pPr marL="0" lvl="2" indent="0" algn="r">
              <a:spcBef>
                <a:spcPts val="0"/>
              </a:spcBef>
              <a:buNone/>
              <a:defRPr sz="1467"/>
            </a:lvl3pPr>
            <a:lvl4pPr marL="0" lvl="3" indent="0" algn="r">
              <a:spcBef>
                <a:spcPts val="0"/>
              </a:spcBef>
              <a:buNone/>
              <a:defRPr sz="1467"/>
            </a:lvl4pPr>
            <a:lvl5pPr marL="0" lvl="4" indent="0" algn="r">
              <a:spcBef>
                <a:spcPts val="0"/>
              </a:spcBef>
              <a:buNone/>
              <a:defRPr sz="1467"/>
            </a:lvl5pPr>
            <a:lvl6pPr marL="0" lvl="5" indent="0" algn="r">
              <a:spcBef>
                <a:spcPts val="0"/>
              </a:spcBef>
              <a:buNone/>
              <a:defRPr sz="1467"/>
            </a:lvl6pPr>
            <a:lvl7pPr marL="0" lvl="6" indent="0" algn="r">
              <a:spcBef>
                <a:spcPts val="0"/>
              </a:spcBef>
              <a:buNone/>
              <a:defRPr sz="1467"/>
            </a:lvl7pPr>
            <a:lvl8pPr marL="0" lvl="7" indent="0" algn="r">
              <a:spcBef>
                <a:spcPts val="0"/>
              </a:spcBef>
              <a:buNone/>
              <a:defRPr sz="1467"/>
            </a:lvl8pPr>
            <a:lvl9pPr marL="0" lvl="8" indent="0" algn="r">
              <a:spcBef>
                <a:spcPts val="0"/>
              </a:spcBef>
              <a:buNone/>
              <a:defRPr sz="14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79038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67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69" name="Google Shape;1269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1pPr>
            <a:lvl2pPr marL="1219170" lvl="1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2pPr>
            <a:lvl3pPr marL="1828754" lvl="2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3pPr>
            <a:lvl4pPr marL="2438339" lvl="3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4pPr>
            <a:lvl5pPr marL="3047924" lvl="4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5pPr>
            <a:lvl6pPr marL="3657509" lvl="5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6pPr>
            <a:lvl7pPr marL="4267093" lvl="6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7pPr>
            <a:lvl8pPr marL="4876678" lvl="7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8pPr>
            <a:lvl9pPr marL="5486263" lvl="8" indent="-423323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 sz="1467"/>
            </a:lvl9pPr>
          </a:lstStyle>
          <a:p>
            <a:endParaRPr/>
          </a:p>
        </p:txBody>
      </p:sp>
      <p:sp>
        <p:nvSpPr>
          <p:cNvPr id="1270" name="Google Shape;1270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71" name="Google Shape;1271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72" name="Google Shape;1272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67"/>
            </a:lvl1pPr>
            <a:lvl2pPr marL="0" lvl="1" indent="0" algn="r">
              <a:spcBef>
                <a:spcPts val="0"/>
              </a:spcBef>
              <a:buNone/>
              <a:defRPr sz="1467"/>
            </a:lvl2pPr>
            <a:lvl3pPr marL="0" lvl="2" indent="0" algn="r">
              <a:spcBef>
                <a:spcPts val="0"/>
              </a:spcBef>
              <a:buNone/>
              <a:defRPr sz="1467"/>
            </a:lvl3pPr>
            <a:lvl4pPr marL="0" lvl="3" indent="0" algn="r">
              <a:spcBef>
                <a:spcPts val="0"/>
              </a:spcBef>
              <a:buNone/>
              <a:defRPr sz="1467"/>
            </a:lvl4pPr>
            <a:lvl5pPr marL="0" lvl="4" indent="0" algn="r">
              <a:spcBef>
                <a:spcPts val="0"/>
              </a:spcBef>
              <a:buNone/>
              <a:defRPr sz="1467"/>
            </a:lvl5pPr>
            <a:lvl6pPr marL="0" lvl="5" indent="0" algn="r">
              <a:spcBef>
                <a:spcPts val="0"/>
              </a:spcBef>
              <a:buNone/>
              <a:defRPr sz="1467"/>
            </a:lvl6pPr>
            <a:lvl7pPr marL="0" lvl="6" indent="0" algn="r">
              <a:spcBef>
                <a:spcPts val="0"/>
              </a:spcBef>
              <a:buNone/>
              <a:defRPr sz="1467"/>
            </a:lvl7pPr>
            <a:lvl8pPr marL="0" lvl="7" indent="0" algn="r">
              <a:spcBef>
                <a:spcPts val="0"/>
              </a:spcBef>
              <a:buNone/>
              <a:defRPr sz="1467"/>
            </a:lvl8pPr>
            <a:lvl9pPr marL="0" lvl="8" indent="0" algn="r">
              <a:spcBef>
                <a:spcPts val="0"/>
              </a:spcBef>
              <a:buNone/>
              <a:defRPr sz="14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201940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33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1275" name="Google Shape;1275;p33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6" name="Google Shape;1276;p33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277" name="Google Shape;1277;p33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3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3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3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3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3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3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3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3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3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3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3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9" name="Google Shape;1289;p33"/>
            <p:cNvGrpSpPr/>
            <p:nvPr/>
          </p:nvGrpSpPr>
          <p:grpSpPr>
            <a:xfrm>
              <a:off x="197712" y="4762657"/>
              <a:ext cx="4733336" cy="292730"/>
              <a:chOff x="2383912" y="4547057"/>
              <a:chExt cx="4733336" cy="292730"/>
            </a:xfrm>
          </p:grpSpPr>
          <p:sp>
            <p:nvSpPr>
              <p:cNvPr id="1290" name="Google Shape;1290;p33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3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3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3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4" name="Google Shape;1294;p33"/>
          <p:cNvGrpSpPr/>
          <p:nvPr/>
        </p:nvGrpSpPr>
        <p:grpSpPr>
          <a:xfrm>
            <a:off x="-642468" y="4499835"/>
            <a:ext cx="1771507" cy="2358167"/>
            <a:chOff x="5572187" y="919157"/>
            <a:chExt cx="764591" cy="1017855"/>
          </a:xfrm>
        </p:grpSpPr>
        <p:sp>
          <p:nvSpPr>
            <p:cNvPr id="1295" name="Google Shape;1295;p33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18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34"/>
          <p:cNvSpPr txBox="1">
            <a:spLocks noGrp="1"/>
          </p:cNvSpPr>
          <p:nvPr>
            <p:ph type="title"/>
          </p:nvPr>
        </p:nvSpPr>
        <p:spPr>
          <a:xfrm>
            <a:off x="1236667" y="4483900"/>
            <a:ext cx="55188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68" name="Google Shape;1368;p34"/>
          <p:cNvSpPr txBox="1">
            <a:spLocks noGrp="1"/>
          </p:cNvSpPr>
          <p:nvPr>
            <p:ph type="subTitle" idx="1"/>
          </p:nvPr>
        </p:nvSpPr>
        <p:spPr>
          <a:xfrm>
            <a:off x="1236667" y="1664767"/>
            <a:ext cx="5518800" cy="2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369" name="Google Shape;1369;p34"/>
          <p:cNvGrpSpPr/>
          <p:nvPr/>
        </p:nvGrpSpPr>
        <p:grpSpPr>
          <a:xfrm flipH="1">
            <a:off x="5376599" y="5614964"/>
            <a:ext cx="6814923" cy="1241437"/>
            <a:chOff x="751" y="4234179"/>
            <a:chExt cx="4991886" cy="909345"/>
          </a:xfrm>
        </p:grpSpPr>
        <p:sp>
          <p:nvSpPr>
            <p:cNvPr id="1370" name="Google Shape;1370;p3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1" name="Google Shape;1371;p34"/>
            <p:cNvGrpSpPr/>
            <p:nvPr/>
          </p:nvGrpSpPr>
          <p:grpSpPr>
            <a:xfrm>
              <a:off x="605544" y="4610319"/>
              <a:ext cx="3748489" cy="377113"/>
              <a:chOff x="186595" y="3225739"/>
              <a:chExt cx="1637825" cy="164772"/>
            </a:xfrm>
          </p:grpSpPr>
          <p:sp>
            <p:nvSpPr>
              <p:cNvPr id="1372" name="Google Shape;1372;p3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34"/>
            <p:cNvGrpSpPr/>
            <p:nvPr/>
          </p:nvGrpSpPr>
          <p:grpSpPr>
            <a:xfrm>
              <a:off x="197712" y="4234179"/>
              <a:ext cx="3296550" cy="821208"/>
              <a:chOff x="2383912" y="4018579"/>
              <a:chExt cx="3296550" cy="821208"/>
            </a:xfrm>
          </p:grpSpPr>
          <p:sp>
            <p:nvSpPr>
              <p:cNvPr id="1385" name="Google Shape;1385;p3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9" name="Google Shape;1389;p34"/>
          <p:cNvGrpSpPr/>
          <p:nvPr/>
        </p:nvGrpSpPr>
        <p:grpSpPr>
          <a:xfrm>
            <a:off x="10522393" y="4546573"/>
            <a:ext cx="1669601" cy="2387072"/>
            <a:chOff x="7135804" y="428558"/>
            <a:chExt cx="1224407" cy="1750395"/>
          </a:xfrm>
        </p:grpSpPr>
        <p:sp>
          <p:nvSpPr>
            <p:cNvPr id="1390" name="Google Shape;1390;p3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822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96;p35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1397" name="Google Shape;1397;p35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98" name="Google Shape;1398;p35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399" name="Google Shape;1399;p35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5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5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5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5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5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5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5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5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5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5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5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5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5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5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5" name="Google Shape;1415;p35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5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5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5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9" name="Google Shape;1419;p35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1420" name="Google Shape;1420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5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1426" name="Google Shape;1426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40510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36"/>
          <p:cNvSpPr txBox="1">
            <a:spLocks noGrp="1"/>
          </p:cNvSpPr>
          <p:nvPr>
            <p:ph type="ctrTitle"/>
          </p:nvPr>
        </p:nvSpPr>
        <p:spPr>
          <a:xfrm>
            <a:off x="6912400" y="1964951"/>
            <a:ext cx="4401200" cy="2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33" name="Google Shape;1433;p36"/>
          <p:cNvSpPr txBox="1">
            <a:spLocks noGrp="1"/>
          </p:cNvSpPr>
          <p:nvPr>
            <p:ph type="subTitle" idx="1"/>
          </p:nvPr>
        </p:nvSpPr>
        <p:spPr>
          <a:xfrm>
            <a:off x="7297013" y="3966652"/>
            <a:ext cx="3631600" cy="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0130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1" y="-46"/>
            <a:ext cx="12191988" cy="5078380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45867" y="713333"/>
            <a:ext cx="8212400" cy="20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3600" y="4666500"/>
            <a:ext cx="102848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05" y="5471519"/>
            <a:ext cx="12192213" cy="1386491"/>
            <a:chOff x="-79" y="4103639"/>
            <a:chExt cx="9144160" cy="103986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" name="Google Shape;30;p2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 idx="2"/>
          </p:nvPr>
        </p:nvSpPr>
        <p:spPr>
          <a:xfrm>
            <a:off x="1945867" y="3217651"/>
            <a:ext cx="8212400" cy="6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03701" y="521906"/>
            <a:ext cx="1099529" cy="686709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1547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rot="10800000">
            <a:off x="85" y="-2"/>
            <a:ext cx="12217136" cy="4518236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6450517" y="3973200"/>
            <a:ext cx="4788000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6450517" y="2392033"/>
            <a:ext cx="478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6450517" y="4796800"/>
            <a:ext cx="4788000" cy="7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7836773" y="6326677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>
            <a:off x="6661900" y="6462900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" name="Google Shape;44;p3"/>
          <p:cNvGrpSpPr/>
          <p:nvPr/>
        </p:nvGrpSpPr>
        <p:grpSpPr>
          <a:xfrm>
            <a:off x="28" y="6238628"/>
            <a:ext cx="12192213" cy="619361"/>
            <a:chOff x="21" y="4678970"/>
            <a:chExt cx="9144160" cy="464521"/>
          </a:xfrm>
        </p:grpSpPr>
        <p:grpSp>
          <p:nvGrpSpPr>
            <p:cNvPr id="45" name="Google Shape;45;p3"/>
            <p:cNvGrpSpPr/>
            <p:nvPr/>
          </p:nvGrpSpPr>
          <p:grpSpPr>
            <a:xfrm>
              <a:off x="21" y="4689142"/>
              <a:ext cx="9144160" cy="454349"/>
              <a:chOff x="190965" y="3130536"/>
              <a:chExt cx="3995351" cy="454349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7" name="Google Shape;57;p3"/>
            <p:cNvSpPr/>
            <p:nvPr/>
          </p:nvSpPr>
          <p:spPr>
            <a:xfrm>
              <a:off x="3750567" y="467897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" name="Google Shape;58;p3"/>
            <p:cNvGrpSpPr/>
            <p:nvPr/>
          </p:nvGrpSpPr>
          <p:grpSpPr>
            <a:xfrm>
              <a:off x="930726" y="4860025"/>
              <a:ext cx="7791725" cy="197512"/>
              <a:chOff x="493846" y="3212651"/>
              <a:chExt cx="3404432" cy="86299"/>
            </a:xfrm>
          </p:grpSpPr>
          <p:sp>
            <p:nvSpPr>
              <p:cNvPr id="59" name="Google Shape;59;p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1479059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1380172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1265955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493846" y="3282207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" name="Google Shape;70;p3"/>
          <p:cNvSpPr/>
          <p:nvPr/>
        </p:nvSpPr>
        <p:spPr>
          <a:xfrm rot="-5400000">
            <a:off x="11394411" y="-84267"/>
            <a:ext cx="571600" cy="1023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>
            <a:hlinkClick r:id="" action="ppaction://hlinkshowjump?jump=nextslide"/>
          </p:cNvPr>
          <p:cNvSpPr/>
          <p:nvPr/>
        </p:nvSpPr>
        <p:spPr>
          <a:xfrm>
            <a:off x="11432000" y="252533"/>
            <a:ext cx="496400" cy="3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 rot="5400000">
            <a:off x="226011" y="-84267"/>
            <a:ext cx="571600" cy="1023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>
            <a:hlinkClick r:id="" action="ppaction://hlinkshowjump?jump=previousslide"/>
          </p:cNvPr>
          <p:cNvSpPr/>
          <p:nvPr/>
        </p:nvSpPr>
        <p:spPr>
          <a:xfrm rot="10800000">
            <a:off x="263621" y="252533"/>
            <a:ext cx="496400" cy="35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6365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" name="Google Shape;78;p4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79" name="Google Shape;79;p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4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>
            <a:off x="1887124" y="6561661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>
            <a:off x="5576433" y="6561566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4"/>
          <p:cNvGrpSpPr/>
          <p:nvPr/>
        </p:nvGrpSpPr>
        <p:grpSpPr>
          <a:xfrm flipH="1">
            <a:off x="9297955" y="2395507"/>
            <a:ext cx="2894045" cy="4531956"/>
            <a:chOff x="9" y="1801151"/>
            <a:chExt cx="2170534" cy="3398967"/>
          </a:xfrm>
        </p:grpSpPr>
        <p:grpSp>
          <p:nvGrpSpPr>
            <p:cNvPr id="94" name="Google Shape;94;p4"/>
            <p:cNvGrpSpPr/>
            <p:nvPr/>
          </p:nvGrpSpPr>
          <p:grpSpPr>
            <a:xfrm flipH="1">
              <a:off x="63325" y="1801151"/>
              <a:ext cx="2107218" cy="3081319"/>
              <a:chOff x="6662556" y="395253"/>
              <a:chExt cx="1356607" cy="1983725"/>
            </a:xfrm>
          </p:grpSpPr>
          <p:sp>
            <p:nvSpPr>
              <p:cNvPr id="95" name="Google Shape;95;p4"/>
              <p:cNvSpPr/>
              <p:nvPr/>
            </p:nvSpPr>
            <p:spPr>
              <a:xfrm>
                <a:off x="7467099" y="1866739"/>
                <a:ext cx="372870" cy="511344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24575" extrusionOk="0">
                    <a:moveTo>
                      <a:pt x="87" y="1"/>
                    </a:moveTo>
                    <a:cubicBezTo>
                      <a:pt x="0" y="1088"/>
                      <a:pt x="305" y="2176"/>
                      <a:pt x="1044" y="3045"/>
                    </a:cubicBezTo>
                    <a:cubicBezTo>
                      <a:pt x="1750" y="3908"/>
                      <a:pt x="3058" y="4276"/>
                      <a:pt x="4233" y="4276"/>
                    </a:cubicBezTo>
                    <a:cubicBezTo>
                      <a:pt x="4361" y="4276"/>
                      <a:pt x="4487" y="4272"/>
                      <a:pt x="4611" y="4263"/>
                    </a:cubicBezTo>
                    <a:lnTo>
                      <a:pt x="4611" y="4263"/>
                    </a:lnTo>
                    <a:cubicBezTo>
                      <a:pt x="4132" y="6003"/>
                      <a:pt x="5306" y="7786"/>
                      <a:pt x="7090" y="8091"/>
                    </a:cubicBezTo>
                    <a:cubicBezTo>
                      <a:pt x="6437" y="9874"/>
                      <a:pt x="7873" y="11831"/>
                      <a:pt x="9656" y="12527"/>
                    </a:cubicBezTo>
                    <a:cubicBezTo>
                      <a:pt x="8568" y="13788"/>
                      <a:pt x="8873" y="15702"/>
                      <a:pt x="10308" y="16615"/>
                    </a:cubicBezTo>
                    <a:cubicBezTo>
                      <a:pt x="9482" y="17485"/>
                      <a:pt x="9786" y="20486"/>
                      <a:pt x="10917" y="20965"/>
                    </a:cubicBezTo>
                    <a:cubicBezTo>
                      <a:pt x="10482" y="22356"/>
                      <a:pt x="9525" y="23226"/>
                      <a:pt x="9134" y="24574"/>
                    </a:cubicBezTo>
                    <a:lnTo>
                      <a:pt x="14484" y="24574"/>
                    </a:lnTo>
                    <a:cubicBezTo>
                      <a:pt x="14701" y="23792"/>
                      <a:pt x="15223" y="21617"/>
                      <a:pt x="16093" y="18877"/>
                    </a:cubicBezTo>
                    <a:cubicBezTo>
                      <a:pt x="16310" y="18138"/>
                      <a:pt x="16528" y="17398"/>
                      <a:pt x="16745" y="16702"/>
                    </a:cubicBezTo>
                    <a:cubicBezTo>
                      <a:pt x="17050" y="15789"/>
                      <a:pt x="17267" y="14876"/>
                      <a:pt x="17354" y="13962"/>
                    </a:cubicBezTo>
                    <a:cubicBezTo>
                      <a:pt x="17398" y="12831"/>
                      <a:pt x="17137" y="11744"/>
                      <a:pt x="16702" y="10700"/>
                    </a:cubicBezTo>
                    <a:cubicBezTo>
                      <a:pt x="17919" y="9482"/>
                      <a:pt x="17789" y="7438"/>
                      <a:pt x="16441" y="6394"/>
                    </a:cubicBezTo>
                    <a:cubicBezTo>
                      <a:pt x="17528" y="4611"/>
                      <a:pt x="17180" y="1741"/>
                      <a:pt x="15397" y="697"/>
                    </a:cubicBezTo>
                    <a:cubicBezTo>
                      <a:pt x="15484" y="479"/>
                      <a:pt x="15571" y="218"/>
                      <a:pt x="156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6738586" y="1498217"/>
                <a:ext cx="377386" cy="879866"/>
              </a:xfrm>
              <a:custGeom>
                <a:avLst/>
                <a:gdLst/>
                <a:ahLst/>
                <a:cxnLst/>
                <a:rect l="l" t="t" r="r" b="b"/>
                <a:pathLst>
                  <a:path w="18137" h="42286" extrusionOk="0">
                    <a:moveTo>
                      <a:pt x="4308" y="0"/>
                    </a:moveTo>
                    <a:cubicBezTo>
                      <a:pt x="3196" y="0"/>
                      <a:pt x="2094" y="344"/>
                      <a:pt x="1218" y="1097"/>
                    </a:cubicBezTo>
                    <a:cubicBezTo>
                      <a:pt x="392" y="1837"/>
                      <a:pt x="0" y="2924"/>
                      <a:pt x="131" y="4055"/>
                    </a:cubicBezTo>
                    <a:cubicBezTo>
                      <a:pt x="218" y="4794"/>
                      <a:pt x="827" y="5447"/>
                      <a:pt x="957" y="6230"/>
                    </a:cubicBezTo>
                    <a:cubicBezTo>
                      <a:pt x="1088" y="6969"/>
                      <a:pt x="870" y="7839"/>
                      <a:pt x="1044" y="8709"/>
                    </a:cubicBezTo>
                    <a:cubicBezTo>
                      <a:pt x="1131" y="9144"/>
                      <a:pt x="1175" y="9579"/>
                      <a:pt x="1262" y="10014"/>
                    </a:cubicBezTo>
                    <a:cubicBezTo>
                      <a:pt x="1392" y="11144"/>
                      <a:pt x="1784" y="12275"/>
                      <a:pt x="2392" y="13276"/>
                    </a:cubicBezTo>
                    <a:cubicBezTo>
                      <a:pt x="1871" y="14145"/>
                      <a:pt x="1784" y="15233"/>
                      <a:pt x="2131" y="16190"/>
                    </a:cubicBezTo>
                    <a:cubicBezTo>
                      <a:pt x="2246" y="16381"/>
                      <a:pt x="3239" y="17518"/>
                      <a:pt x="3593" y="17518"/>
                    </a:cubicBezTo>
                    <a:cubicBezTo>
                      <a:pt x="3640" y="17518"/>
                      <a:pt x="3677" y="17497"/>
                      <a:pt x="3697" y="17451"/>
                    </a:cubicBezTo>
                    <a:lnTo>
                      <a:pt x="3697" y="17451"/>
                    </a:lnTo>
                    <a:cubicBezTo>
                      <a:pt x="2958" y="19234"/>
                      <a:pt x="3045" y="21278"/>
                      <a:pt x="3958" y="22975"/>
                    </a:cubicBezTo>
                    <a:cubicBezTo>
                      <a:pt x="4263" y="23627"/>
                      <a:pt x="4741" y="24279"/>
                      <a:pt x="4785" y="24975"/>
                    </a:cubicBezTo>
                    <a:cubicBezTo>
                      <a:pt x="4785" y="25715"/>
                      <a:pt x="4437" y="26280"/>
                      <a:pt x="4393" y="26932"/>
                    </a:cubicBezTo>
                    <a:cubicBezTo>
                      <a:pt x="4306" y="28107"/>
                      <a:pt x="5089" y="29151"/>
                      <a:pt x="6220" y="29455"/>
                    </a:cubicBezTo>
                    <a:cubicBezTo>
                      <a:pt x="5611" y="30934"/>
                      <a:pt x="6133" y="32630"/>
                      <a:pt x="7438" y="33543"/>
                    </a:cubicBezTo>
                    <a:cubicBezTo>
                      <a:pt x="6655" y="34848"/>
                      <a:pt x="7655" y="36588"/>
                      <a:pt x="9090" y="37153"/>
                    </a:cubicBezTo>
                    <a:cubicBezTo>
                      <a:pt x="8525" y="37675"/>
                      <a:pt x="8525" y="38502"/>
                      <a:pt x="9090" y="39024"/>
                    </a:cubicBezTo>
                    <a:cubicBezTo>
                      <a:pt x="8873" y="39980"/>
                      <a:pt x="8481" y="41372"/>
                      <a:pt x="8264" y="42285"/>
                    </a:cubicBezTo>
                    <a:lnTo>
                      <a:pt x="11917" y="42285"/>
                    </a:lnTo>
                    <a:cubicBezTo>
                      <a:pt x="12178" y="41068"/>
                      <a:pt x="12657" y="39719"/>
                      <a:pt x="12874" y="38502"/>
                    </a:cubicBezTo>
                    <a:cubicBezTo>
                      <a:pt x="14701" y="37458"/>
                      <a:pt x="15005" y="34979"/>
                      <a:pt x="13527" y="33500"/>
                    </a:cubicBezTo>
                    <a:cubicBezTo>
                      <a:pt x="14527" y="32195"/>
                      <a:pt x="15005" y="30281"/>
                      <a:pt x="14223" y="28846"/>
                    </a:cubicBezTo>
                    <a:cubicBezTo>
                      <a:pt x="15092" y="27976"/>
                      <a:pt x="15266" y="26628"/>
                      <a:pt x="14657" y="25584"/>
                    </a:cubicBezTo>
                    <a:cubicBezTo>
                      <a:pt x="17528" y="23279"/>
                      <a:pt x="18137" y="19147"/>
                      <a:pt x="16484" y="15885"/>
                    </a:cubicBezTo>
                    <a:cubicBezTo>
                      <a:pt x="14831" y="12580"/>
                      <a:pt x="11743" y="10231"/>
                      <a:pt x="8655" y="8274"/>
                    </a:cubicBezTo>
                    <a:cubicBezTo>
                      <a:pt x="9960" y="6404"/>
                      <a:pt x="9917" y="3881"/>
                      <a:pt x="8612" y="2054"/>
                    </a:cubicBezTo>
                    <a:cubicBezTo>
                      <a:pt x="7625" y="756"/>
                      <a:pt x="5956" y="0"/>
                      <a:pt x="430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6910540" y="2313809"/>
                <a:ext cx="93218" cy="64274"/>
              </a:xfrm>
              <a:custGeom>
                <a:avLst/>
                <a:gdLst/>
                <a:ahLst/>
                <a:cxnLst/>
                <a:rect l="l" t="t" r="r" b="b"/>
                <a:pathLst>
                  <a:path w="4480" h="3089" extrusionOk="0">
                    <a:moveTo>
                      <a:pt x="826" y="0"/>
                    </a:moveTo>
                    <a:lnTo>
                      <a:pt x="739" y="87"/>
                    </a:lnTo>
                    <a:cubicBezTo>
                      <a:pt x="522" y="1001"/>
                      <a:pt x="217" y="2262"/>
                      <a:pt x="0" y="3088"/>
                    </a:cubicBezTo>
                    <a:lnTo>
                      <a:pt x="3653" y="3088"/>
                    </a:lnTo>
                    <a:cubicBezTo>
                      <a:pt x="3871" y="2132"/>
                      <a:pt x="4219" y="1044"/>
                      <a:pt x="44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780210" y="1257578"/>
                <a:ext cx="205453" cy="195632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9402" extrusionOk="0">
                    <a:moveTo>
                      <a:pt x="2277" y="0"/>
                    </a:moveTo>
                    <a:cubicBezTo>
                      <a:pt x="2157" y="0"/>
                      <a:pt x="2035" y="16"/>
                      <a:pt x="1915" y="49"/>
                    </a:cubicBezTo>
                    <a:cubicBezTo>
                      <a:pt x="1088" y="267"/>
                      <a:pt x="479" y="919"/>
                      <a:pt x="262" y="1702"/>
                    </a:cubicBezTo>
                    <a:cubicBezTo>
                      <a:pt x="44" y="2485"/>
                      <a:pt x="1" y="3311"/>
                      <a:pt x="44" y="4094"/>
                    </a:cubicBezTo>
                    <a:cubicBezTo>
                      <a:pt x="1" y="4921"/>
                      <a:pt x="175" y="5704"/>
                      <a:pt x="610" y="6399"/>
                    </a:cubicBezTo>
                    <a:cubicBezTo>
                      <a:pt x="958" y="6834"/>
                      <a:pt x="1393" y="7139"/>
                      <a:pt x="1915" y="7356"/>
                    </a:cubicBezTo>
                    <a:lnTo>
                      <a:pt x="4350" y="8574"/>
                    </a:lnTo>
                    <a:cubicBezTo>
                      <a:pt x="5133" y="9053"/>
                      <a:pt x="6003" y="9314"/>
                      <a:pt x="6916" y="9400"/>
                    </a:cubicBezTo>
                    <a:cubicBezTo>
                      <a:pt x="6942" y="9401"/>
                      <a:pt x="6968" y="9402"/>
                      <a:pt x="6994" y="9402"/>
                    </a:cubicBezTo>
                    <a:cubicBezTo>
                      <a:pt x="8569" y="9402"/>
                      <a:pt x="9874" y="8112"/>
                      <a:pt x="9874" y="6486"/>
                    </a:cubicBezTo>
                    <a:cubicBezTo>
                      <a:pt x="9832" y="4910"/>
                      <a:pt x="8604" y="3650"/>
                      <a:pt x="7057" y="3650"/>
                    </a:cubicBezTo>
                    <a:cubicBezTo>
                      <a:pt x="6982" y="3650"/>
                      <a:pt x="6906" y="3653"/>
                      <a:pt x="6829" y="3659"/>
                    </a:cubicBezTo>
                    <a:cubicBezTo>
                      <a:pt x="7861" y="2144"/>
                      <a:pt x="6574" y="509"/>
                      <a:pt x="5148" y="509"/>
                    </a:cubicBezTo>
                    <a:cubicBezTo>
                      <a:pt x="4651" y="509"/>
                      <a:pt x="4137" y="708"/>
                      <a:pt x="3698" y="1180"/>
                    </a:cubicBezTo>
                    <a:cubicBezTo>
                      <a:pt x="3551" y="481"/>
                      <a:pt x="2937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6974793" y="401579"/>
                <a:ext cx="95943" cy="160676"/>
              </a:xfrm>
              <a:custGeom>
                <a:avLst/>
                <a:gdLst/>
                <a:ahLst/>
                <a:cxnLst/>
                <a:rect l="l" t="t" r="r" b="b"/>
                <a:pathLst>
                  <a:path w="4611" h="7722" extrusionOk="0">
                    <a:moveTo>
                      <a:pt x="0" y="0"/>
                    </a:moveTo>
                    <a:lnTo>
                      <a:pt x="1522" y="6698"/>
                    </a:lnTo>
                    <a:cubicBezTo>
                      <a:pt x="1566" y="7090"/>
                      <a:pt x="1740" y="7394"/>
                      <a:pt x="2001" y="7655"/>
                    </a:cubicBezTo>
                    <a:cubicBezTo>
                      <a:pt x="2102" y="7701"/>
                      <a:pt x="2207" y="7722"/>
                      <a:pt x="2313" y="7722"/>
                    </a:cubicBezTo>
                    <a:cubicBezTo>
                      <a:pt x="2708" y="7722"/>
                      <a:pt x="3118" y="7433"/>
                      <a:pt x="3392" y="7090"/>
                    </a:cubicBezTo>
                    <a:cubicBezTo>
                      <a:pt x="4393" y="5785"/>
                      <a:pt x="4610" y="4002"/>
                      <a:pt x="3914" y="2480"/>
                    </a:cubicBezTo>
                    <a:cubicBezTo>
                      <a:pt x="3175" y="1001"/>
                      <a:pt x="1653" y="4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6854422" y="395253"/>
                <a:ext cx="96859" cy="160135"/>
              </a:xfrm>
              <a:custGeom>
                <a:avLst/>
                <a:gdLst/>
                <a:ahLst/>
                <a:cxnLst/>
                <a:rect l="l" t="t" r="r" b="b"/>
                <a:pathLst>
                  <a:path w="4655" h="7696" extrusionOk="0">
                    <a:moveTo>
                      <a:pt x="0" y="0"/>
                    </a:moveTo>
                    <a:lnTo>
                      <a:pt x="1610" y="6698"/>
                    </a:lnTo>
                    <a:cubicBezTo>
                      <a:pt x="1610" y="7046"/>
                      <a:pt x="1784" y="7394"/>
                      <a:pt x="2045" y="7611"/>
                    </a:cubicBezTo>
                    <a:cubicBezTo>
                      <a:pt x="2143" y="7670"/>
                      <a:pt x="2250" y="7696"/>
                      <a:pt x="2360" y="7696"/>
                    </a:cubicBezTo>
                    <a:cubicBezTo>
                      <a:pt x="2739" y="7696"/>
                      <a:pt x="3157" y="7393"/>
                      <a:pt x="3393" y="7089"/>
                    </a:cubicBezTo>
                    <a:cubicBezTo>
                      <a:pt x="4437" y="5741"/>
                      <a:pt x="4654" y="4001"/>
                      <a:pt x="3958" y="2479"/>
                    </a:cubicBezTo>
                    <a:cubicBezTo>
                      <a:pt x="3219" y="957"/>
                      <a:pt x="1697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6697866" y="475237"/>
                <a:ext cx="1321297" cy="1903741"/>
              </a:xfrm>
              <a:custGeom>
                <a:avLst/>
                <a:gdLst/>
                <a:ahLst/>
                <a:cxnLst/>
                <a:rect l="l" t="t" r="r" b="b"/>
                <a:pathLst>
                  <a:path w="63501" h="91493" extrusionOk="0">
                    <a:moveTo>
                      <a:pt x="12878" y="1"/>
                    </a:moveTo>
                    <a:cubicBezTo>
                      <a:pt x="11567" y="1"/>
                      <a:pt x="10259" y="761"/>
                      <a:pt x="9873" y="2419"/>
                    </a:cubicBezTo>
                    <a:cubicBezTo>
                      <a:pt x="9416" y="2019"/>
                      <a:pt x="8828" y="1807"/>
                      <a:pt x="8231" y="1807"/>
                    </a:cubicBezTo>
                    <a:cubicBezTo>
                      <a:pt x="7919" y="1807"/>
                      <a:pt x="7605" y="1865"/>
                      <a:pt x="7307" y="1984"/>
                    </a:cubicBezTo>
                    <a:cubicBezTo>
                      <a:pt x="6481" y="2376"/>
                      <a:pt x="5959" y="3158"/>
                      <a:pt x="5872" y="4072"/>
                    </a:cubicBezTo>
                    <a:cubicBezTo>
                      <a:pt x="5744" y="4055"/>
                      <a:pt x="5618" y="4047"/>
                      <a:pt x="5493" y="4047"/>
                    </a:cubicBezTo>
                    <a:cubicBezTo>
                      <a:pt x="4336" y="4047"/>
                      <a:pt x="3298" y="4756"/>
                      <a:pt x="2827" y="5855"/>
                    </a:cubicBezTo>
                    <a:cubicBezTo>
                      <a:pt x="2349" y="7073"/>
                      <a:pt x="2784" y="8421"/>
                      <a:pt x="3828" y="9204"/>
                    </a:cubicBezTo>
                    <a:cubicBezTo>
                      <a:pt x="2479" y="10987"/>
                      <a:pt x="3001" y="14119"/>
                      <a:pt x="4436" y="15815"/>
                    </a:cubicBezTo>
                    <a:cubicBezTo>
                      <a:pt x="3523" y="16424"/>
                      <a:pt x="2871" y="17337"/>
                      <a:pt x="2653" y="18424"/>
                    </a:cubicBezTo>
                    <a:cubicBezTo>
                      <a:pt x="2436" y="19512"/>
                      <a:pt x="2697" y="20599"/>
                      <a:pt x="3349" y="21469"/>
                    </a:cubicBezTo>
                    <a:cubicBezTo>
                      <a:pt x="2262" y="22513"/>
                      <a:pt x="2001" y="24166"/>
                      <a:pt x="2740" y="25470"/>
                    </a:cubicBezTo>
                    <a:cubicBezTo>
                      <a:pt x="1914" y="26123"/>
                      <a:pt x="1392" y="27080"/>
                      <a:pt x="1348" y="28123"/>
                    </a:cubicBezTo>
                    <a:cubicBezTo>
                      <a:pt x="1305" y="29080"/>
                      <a:pt x="2044" y="30168"/>
                      <a:pt x="2784" y="30820"/>
                    </a:cubicBezTo>
                    <a:cubicBezTo>
                      <a:pt x="1479" y="32255"/>
                      <a:pt x="1305" y="34386"/>
                      <a:pt x="2349" y="35996"/>
                    </a:cubicBezTo>
                    <a:cubicBezTo>
                      <a:pt x="44" y="37518"/>
                      <a:pt x="0" y="40910"/>
                      <a:pt x="2262" y="42520"/>
                    </a:cubicBezTo>
                    <a:cubicBezTo>
                      <a:pt x="1087" y="44825"/>
                      <a:pt x="305" y="47739"/>
                      <a:pt x="2044" y="50001"/>
                    </a:cubicBezTo>
                    <a:cubicBezTo>
                      <a:pt x="870" y="52175"/>
                      <a:pt x="1087" y="54828"/>
                      <a:pt x="2610" y="56785"/>
                    </a:cubicBezTo>
                    <a:cubicBezTo>
                      <a:pt x="1479" y="58587"/>
                      <a:pt x="2931" y="60618"/>
                      <a:pt x="4728" y="60618"/>
                    </a:cubicBezTo>
                    <a:cubicBezTo>
                      <a:pt x="5134" y="60618"/>
                      <a:pt x="5556" y="60515"/>
                      <a:pt x="5971" y="60283"/>
                    </a:cubicBezTo>
                    <a:lnTo>
                      <a:pt x="5971" y="60283"/>
                    </a:lnTo>
                    <a:cubicBezTo>
                      <a:pt x="5425" y="60634"/>
                      <a:pt x="6311" y="62402"/>
                      <a:pt x="6568" y="62744"/>
                    </a:cubicBezTo>
                    <a:cubicBezTo>
                      <a:pt x="7169" y="63466"/>
                      <a:pt x="8066" y="63928"/>
                      <a:pt x="8986" y="63928"/>
                    </a:cubicBezTo>
                    <a:cubicBezTo>
                      <a:pt x="9064" y="63928"/>
                      <a:pt x="9142" y="63925"/>
                      <a:pt x="9221" y="63918"/>
                    </a:cubicBezTo>
                    <a:lnTo>
                      <a:pt x="9221" y="63918"/>
                    </a:lnTo>
                    <a:cubicBezTo>
                      <a:pt x="9090" y="64962"/>
                      <a:pt x="9264" y="66310"/>
                      <a:pt x="10134" y="67006"/>
                    </a:cubicBezTo>
                    <a:cubicBezTo>
                      <a:pt x="10540" y="67311"/>
                      <a:pt x="11034" y="67467"/>
                      <a:pt x="11531" y="67467"/>
                    </a:cubicBezTo>
                    <a:cubicBezTo>
                      <a:pt x="11886" y="67467"/>
                      <a:pt x="12243" y="67387"/>
                      <a:pt x="12570" y="67224"/>
                    </a:cubicBezTo>
                    <a:lnTo>
                      <a:pt x="12570" y="67224"/>
                    </a:lnTo>
                    <a:cubicBezTo>
                      <a:pt x="12396" y="67920"/>
                      <a:pt x="12613" y="68659"/>
                      <a:pt x="13092" y="69181"/>
                    </a:cubicBezTo>
                    <a:cubicBezTo>
                      <a:pt x="13903" y="69895"/>
                      <a:pt x="14932" y="70270"/>
                      <a:pt x="15980" y="70270"/>
                    </a:cubicBezTo>
                    <a:cubicBezTo>
                      <a:pt x="16337" y="70270"/>
                      <a:pt x="16696" y="70226"/>
                      <a:pt x="17049" y="70138"/>
                    </a:cubicBezTo>
                    <a:lnTo>
                      <a:pt x="17049" y="70138"/>
                    </a:lnTo>
                    <a:cubicBezTo>
                      <a:pt x="16136" y="72095"/>
                      <a:pt x="17180" y="74400"/>
                      <a:pt x="19268" y="75009"/>
                    </a:cubicBezTo>
                    <a:cubicBezTo>
                      <a:pt x="18354" y="76488"/>
                      <a:pt x="18876" y="78402"/>
                      <a:pt x="20094" y="79663"/>
                    </a:cubicBezTo>
                    <a:cubicBezTo>
                      <a:pt x="19137" y="81142"/>
                      <a:pt x="19485" y="83099"/>
                      <a:pt x="20877" y="84186"/>
                    </a:cubicBezTo>
                    <a:cubicBezTo>
                      <a:pt x="20094" y="85099"/>
                      <a:pt x="20181" y="87492"/>
                      <a:pt x="21051" y="88318"/>
                    </a:cubicBezTo>
                    <a:cubicBezTo>
                      <a:pt x="20746" y="89492"/>
                      <a:pt x="20224" y="90319"/>
                      <a:pt x="19920" y="91493"/>
                    </a:cubicBezTo>
                    <a:lnTo>
                      <a:pt x="23573" y="91493"/>
                    </a:lnTo>
                    <a:cubicBezTo>
                      <a:pt x="23747" y="90623"/>
                      <a:pt x="24574" y="89188"/>
                      <a:pt x="24748" y="88318"/>
                    </a:cubicBezTo>
                    <a:cubicBezTo>
                      <a:pt x="24766" y="88319"/>
                      <a:pt x="24784" y="88320"/>
                      <a:pt x="24801" y="88320"/>
                    </a:cubicBezTo>
                    <a:cubicBezTo>
                      <a:pt x="25338" y="88320"/>
                      <a:pt x="25706" y="87691"/>
                      <a:pt x="25748" y="87144"/>
                    </a:cubicBezTo>
                    <a:cubicBezTo>
                      <a:pt x="25705" y="86578"/>
                      <a:pt x="25618" y="86013"/>
                      <a:pt x="25531" y="85447"/>
                    </a:cubicBezTo>
                    <a:cubicBezTo>
                      <a:pt x="25444" y="84491"/>
                      <a:pt x="25879" y="83534"/>
                      <a:pt x="26183" y="82620"/>
                    </a:cubicBezTo>
                    <a:cubicBezTo>
                      <a:pt x="26531" y="81707"/>
                      <a:pt x="26792" y="80359"/>
                      <a:pt x="26313" y="79489"/>
                    </a:cubicBezTo>
                    <a:cubicBezTo>
                      <a:pt x="27096" y="78097"/>
                      <a:pt x="27270" y="76488"/>
                      <a:pt x="26792" y="74966"/>
                    </a:cubicBezTo>
                    <a:cubicBezTo>
                      <a:pt x="27792" y="74052"/>
                      <a:pt x="28010" y="72530"/>
                      <a:pt x="27227" y="71356"/>
                    </a:cubicBezTo>
                    <a:cubicBezTo>
                      <a:pt x="28619" y="70616"/>
                      <a:pt x="29575" y="69311"/>
                      <a:pt x="29836" y="67789"/>
                    </a:cubicBezTo>
                    <a:cubicBezTo>
                      <a:pt x="30349" y="68174"/>
                      <a:pt x="30946" y="68358"/>
                      <a:pt x="31534" y="68358"/>
                    </a:cubicBezTo>
                    <a:cubicBezTo>
                      <a:pt x="32343" y="68358"/>
                      <a:pt x="33135" y="68009"/>
                      <a:pt x="33664" y="67354"/>
                    </a:cubicBezTo>
                    <a:cubicBezTo>
                      <a:pt x="34322" y="68164"/>
                      <a:pt x="35451" y="68621"/>
                      <a:pt x="36547" y="68621"/>
                    </a:cubicBezTo>
                    <a:cubicBezTo>
                      <a:pt x="37333" y="68621"/>
                      <a:pt x="38102" y="68385"/>
                      <a:pt x="38666" y="67876"/>
                    </a:cubicBezTo>
                    <a:cubicBezTo>
                      <a:pt x="39244" y="68933"/>
                      <a:pt x="40303" y="69494"/>
                      <a:pt x="41370" y="69494"/>
                    </a:cubicBezTo>
                    <a:cubicBezTo>
                      <a:pt x="42148" y="69494"/>
                      <a:pt x="42932" y="69196"/>
                      <a:pt x="43537" y="68572"/>
                    </a:cubicBezTo>
                    <a:cubicBezTo>
                      <a:pt x="44355" y="69522"/>
                      <a:pt x="45544" y="70052"/>
                      <a:pt x="46768" y="70052"/>
                    </a:cubicBezTo>
                    <a:cubicBezTo>
                      <a:pt x="47170" y="70052"/>
                      <a:pt x="47575" y="69995"/>
                      <a:pt x="47973" y="69877"/>
                    </a:cubicBezTo>
                    <a:lnTo>
                      <a:pt x="47973" y="69877"/>
                    </a:lnTo>
                    <a:cubicBezTo>
                      <a:pt x="47712" y="70921"/>
                      <a:pt x="48017" y="72052"/>
                      <a:pt x="48712" y="72921"/>
                    </a:cubicBezTo>
                    <a:cubicBezTo>
                      <a:pt x="49360" y="73690"/>
                      <a:pt x="50535" y="73970"/>
                      <a:pt x="51571" y="73970"/>
                    </a:cubicBezTo>
                    <a:cubicBezTo>
                      <a:pt x="51649" y="73970"/>
                      <a:pt x="51725" y="73968"/>
                      <a:pt x="51800" y="73965"/>
                    </a:cubicBezTo>
                    <a:lnTo>
                      <a:pt x="51800" y="73965"/>
                    </a:lnTo>
                    <a:cubicBezTo>
                      <a:pt x="51366" y="75444"/>
                      <a:pt x="52366" y="77010"/>
                      <a:pt x="53932" y="77227"/>
                    </a:cubicBezTo>
                    <a:cubicBezTo>
                      <a:pt x="53323" y="78793"/>
                      <a:pt x="54584" y="80489"/>
                      <a:pt x="56106" y="81055"/>
                    </a:cubicBezTo>
                    <a:cubicBezTo>
                      <a:pt x="55149" y="82142"/>
                      <a:pt x="55410" y="83795"/>
                      <a:pt x="56628" y="84578"/>
                    </a:cubicBezTo>
                    <a:cubicBezTo>
                      <a:pt x="55932" y="85317"/>
                      <a:pt x="56193" y="87492"/>
                      <a:pt x="57150" y="87927"/>
                    </a:cubicBezTo>
                    <a:cubicBezTo>
                      <a:pt x="56802" y="89101"/>
                      <a:pt x="55976" y="90319"/>
                      <a:pt x="55628" y="91493"/>
                    </a:cubicBezTo>
                    <a:lnTo>
                      <a:pt x="60195" y="91493"/>
                    </a:lnTo>
                    <a:cubicBezTo>
                      <a:pt x="60586" y="90275"/>
                      <a:pt x="60934" y="88666"/>
                      <a:pt x="61586" y="86491"/>
                    </a:cubicBezTo>
                    <a:cubicBezTo>
                      <a:pt x="61760" y="85882"/>
                      <a:pt x="61978" y="85230"/>
                      <a:pt x="62152" y="84621"/>
                    </a:cubicBezTo>
                    <a:cubicBezTo>
                      <a:pt x="62413" y="83882"/>
                      <a:pt x="62587" y="83055"/>
                      <a:pt x="62674" y="82272"/>
                    </a:cubicBezTo>
                    <a:cubicBezTo>
                      <a:pt x="62674" y="81316"/>
                      <a:pt x="62500" y="80359"/>
                      <a:pt x="62108" y="79445"/>
                    </a:cubicBezTo>
                    <a:cubicBezTo>
                      <a:pt x="63152" y="78402"/>
                      <a:pt x="63022" y="76705"/>
                      <a:pt x="61891" y="75792"/>
                    </a:cubicBezTo>
                    <a:cubicBezTo>
                      <a:pt x="62848" y="74270"/>
                      <a:pt x="62543" y="71791"/>
                      <a:pt x="60978" y="70877"/>
                    </a:cubicBezTo>
                    <a:cubicBezTo>
                      <a:pt x="61543" y="69703"/>
                      <a:pt x="61543" y="68311"/>
                      <a:pt x="60934" y="67137"/>
                    </a:cubicBezTo>
                    <a:cubicBezTo>
                      <a:pt x="62891" y="65876"/>
                      <a:pt x="63500" y="63353"/>
                      <a:pt x="62369" y="61352"/>
                    </a:cubicBezTo>
                    <a:cubicBezTo>
                      <a:pt x="63109" y="59613"/>
                      <a:pt x="62761" y="57177"/>
                      <a:pt x="61673" y="55655"/>
                    </a:cubicBezTo>
                    <a:cubicBezTo>
                      <a:pt x="63196" y="53871"/>
                      <a:pt x="62761" y="51131"/>
                      <a:pt x="60717" y="49957"/>
                    </a:cubicBezTo>
                    <a:cubicBezTo>
                      <a:pt x="61543" y="48304"/>
                      <a:pt x="60586" y="45608"/>
                      <a:pt x="58846" y="44955"/>
                    </a:cubicBezTo>
                    <a:cubicBezTo>
                      <a:pt x="58805" y="42239"/>
                      <a:pt x="56583" y="40107"/>
                      <a:pt x="53949" y="40107"/>
                    </a:cubicBezTo>
                    <a:cubicBezTo>
                      <a:pt x="53799" y="40107"/>
                      <a:pt x="53648" y="40114"/>
                      <a:pt x="53497" y="40128"/>
                    </a:cubicBezTo>
                    <a:cubicBezTo>
                      <a:pt x="53149" y="38997"/>
                      <a:pt x="52279" y="38040"/>
                      <a:pt x="51148" y="37692"/>
                    </a:cubicBezTo>
                    <a:cubicBezTo>
                      <a:pt x="50793" y="37590"/>
                      <a:pt x="50434" y="37541"/>
                      <a:pt x="50078" y="37541"/>
                    </a:cubicBezTo>
                    <a:cubicBezTo>
                      <a:pt x="49216" y="37541"/>
                      <a:pt x="48377" y="37833"/>
                      <a:pt x="47669" y="38388"/>
                    </a:cubicBezTo>
                    <a:cubicBezTo>
                      <a:pt x="46579" y="37368"/>
                      <a:pt x="45192" y="36854"/>
                      <a:pt x="43799" y="36854"/>
                    </a:cubicBezTo>
                    <a:cubicBezTo>
                      <a:pt x="42579" y="36854"/>
                      <a:pt x="41354" y="37248"/>
                      <a:pt x="40318" y="38040"/>
                    </a:cubicBezTo>
                    <a:cubicBezTo>
                      <a:pt x="39796" y="37301"/>
                      <a:pt x="38970" y="36822"/>
                      <a:pt x="38100" y="36735"/>
                    </a:cubicBezTo>
                    <a:cubicBezTo>
                      <a:pt x="38054" y="36733"/>
                      <a:pt x="38008" y="36732"/>
                      <a:pt x="37962" y="36732"/>
                    </a:cubicBezTo>
                    <a:cubicBezTo>
                      <a:pt x="37100" y="36732"/>
                      <a:pt x="36286" y="37116"/>
                      <a:pt x="35708" y="37735"/>
                    </a:cubicBezTo>
                    <a:cubicBezTo>
                      <a:pt x="34743" y="37028"/>
                      <a:pt x="33609" y="36648"/>
                      <a:pt x="32498" y="36648"/>
                    </a:cubicBezTo>
                    <a:cubicBezTo>
                      <a:pt x="31357" y="36648"/>
                      <a:pt x="30240" y="37050"/>
                      <a:pt x="29358" y="37909"/>
                    </a:cubicBezTo>
                    <a:cubicBezTo>
                      <a:pt x="27776" y="36575"/>
                      <a:pt x="25795" y="35861"/>
                      <a:pt x="23779" y="35861"/>
                    </a:cubicBezTo>
                    <a:cubicBezTo>
                      <a:pt x="22969" y="35861"/>
                      <a:pt x="22153" y="35976"/>
                      <a:pt x="21355" y="36213"/>
                    </a:cubicBezTo>
                    <a:cubicBezTo>
                      <a:pt x="22138" y="34952"/>
                      <a:pt x="22008" y="33343"/>
                      <a:pt x="21007" y="32255"/>
                    </a:cubicBezTo>
                    <a:cubicBezTo>
                      <a:pt x="22182" y="30733"/>
                      <a:pt x="22095" y="28297"/>
                      <a:pt x="21094" y="26601"/>
                    </a:cubicBezTo>
                    <a:cubicBezTo>
                      <a:pt x="22138" y="24905"/>
                      <a:pt x="21877" y="22382"/>
                      <a:pt x="20833" y="20686"/>
                    </a:cubicBezTo>
                    <a:cubicBezTo>
                      <a:pt x="21790" y="18816"/>
                      <a:pt x="21573" y="16859"/>
                      <a:pt x="20050" y="15423"/>
                    </a:cubicBezTo>
                    <a:cubicBezTo>
                      <a:pt x="20920" y="14032"/>
                      <a:pt x="21964" y="13118"/>
                      <a:pt x="21964" y="11422"/>
                    </a:cubicBezTo>
                    <a:cubicBezTo>
                      <a:pt x="21964" y="9813"/>
                      <a:pt x="21399" y="8291"/>
                      <a:pt x="20311" y="7116"/>
                    </a:cubicBezTo>
                    <a:cubicBezTo>
                      <a:pt x="20877" y="5942"/>
                      <a:pt x="20616" y="4507"/>
                      <a:pt x="19659" y="3593"/>
                    </a:cubicBezTo>
                    <a:cubicBezTo>
                      <a:pt x="19070" y="3127"/>
                      <a:pt x="18357" y="2883"/>
                      <a:pt x="17637" y="2883"/>
                    </a:cubicBezTo>
                    <a:cubicBezTo>
                      <a:pt x="17079" y="2883"/>
                      <a:pt x="16518" y="3029"/>
                      <a:pt x="16006" y="3332"/>
                    </a:cubicBezTo>
                    <a:cubicBezTo>
                      <a:pt x="16175" y="1201"/>
                      <a:pt x="14524" y="1"/>
                      <a:pt x="128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6895142" y="632355"/>
                <a:ext cx="54328" cy="46484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2234" extrusionOk="0">
                    <a:moveTo>
                      <a:pt x="1523" y="0"/>
                    </a:moveTo>
                    <a:cubicBezTo>
                      <a:pt x="523" y="0"/>
                      <a:pt x="1" y="1175"/>
                      <a:pt x="697" y="1914"/>
                    </a:cubicBezTo>
                    <a:cubicBezTo>
                      <a:pt x="932" y="2135"/>
                      <a:pt x="1211" y="2234"/>
                      <a:pt x="1483" y="2234"/>
                    </a:cubicBezTo>
                    <a:cubicBezTo>
                      <a:pt x="2064" y="2234"/>
                      <a:pt x="2610" y="1783"/>
                      <a:pt x="2610" y="1131"/>
                    </a:cubicBezTo>
                    <a:cubicBezTo>
                      <a:pt x="2610" y="479"/>
                      <a:pt x="2132" y="0"/>
                      <a:pt x="1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6662556" y="628380"/>
                <a:ext cx="239848" cy="215170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10341" extrusionOk="0">
                    <a:moveTo>
                      <a:pt x="6903" y="1"/>
                    </a:moveTo>
                    <a:cubicBezTo>
                      <a:pt x="6777" y="1"/>
                      <a:pt x="6651" y="6"/>
                      <a:pt x="6525" y="17"/>
                    </a:cubicBezTo>
                    <a:cubicBezTo>
                      <a:pt x="5220" y="235"/>
                      <a:pt x="4046" y="757"/>
                      <a:pt x="3089" y="1626"/>
                    </a:cubicBezTo>
                    <a:cubicBezTo>
                      <a:pt x="2045" y="2366"/>
                      <a:pt x="1175" y="3366"/>
                      <a:pt x="610" y="4497"/>
                    </a:cubicBezTo>
                    <a:cubicBezTo>
                      <a:pt x="1" y="5671"/>
                      <a:pt x="1" y="7020"/>
                      <a:pt x="610" y="8194"/>
                    </a:cubicBezTo>
                    <a:cubicBezTo>
                      <a:pt x="1306" y="9455"/>
                      <a:pt x="2784" y="10108"/>
                      <a:pt x="4176" y="10282"/>
                    </a:cubicBezTo>
                    <a:cubicBezTo>
                      <a:pt x="4475" y="10321"/>
                      <a:pt x="4776" y="10340"/>
                      <a:pt x="5075" y="10340"/>
                    </a:cubicBezTo>
                    <a:cubicBezTo>
                      <a:pt x="6433" y="10340"/>
                      <a:pt x="7777" y="9942"/>
                      <a:pt x="8917" y="9194"/>
                    </a:cubicBezTo>
                    <a:cubicBezTo>
                      <a:pt x="10309" y="8237"/>
                      <a:pt x="11222" y="6715"/>
                      <a:pt x="11396" y="5062"/>
                    </a:cubicBezTo>
                    <a:cubicBezTo>
                      <a:pt x="11527" y="3366"/>
                      <a:pt x="10744" y="1713"/>
                      <a:pt x="9395" y="757"/>
                    </a:cubicBezTo>
                    <a:cubicBezTo>
                      <a:pt x="8635" y="262"/>
                      <a:pt x="7775" y="1"/>
                      <a:pt x="690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6710205" y="699022"/>
                <a:ext cx="55556" cy="32189"/>
              </a:xfrm>
              <a:custGeom>
                <a:avLst/>
                <a:gdLst/>
                <a:ahLst/>
                <a:cxnLst/>
                <a:rect l="l" t="t" r="r" b="b"/>
                <a:pathLst>
                  <a:path w="2670" h="1547" extrusionOk="0">
                    <a:moveTo>
                      <a:pt x="1387" y="1"/>
                    </a:moveTo>
                    <a:cubicBezTo>
                      <a:pt x="1252" y="1"/>
                      <a:pt x="1112" y="20"/>
                      <a:pt x="973" y="58"/>
                    </a:cubicBezTo>
                    <a:cubicBezTo>
                      <a:pt x="0" y="432"/>
                      <a:pt x="733" y="1546"/>
                      <a:pt x="1593" y="1546"/>
                    </a:cubicBezTo>
                    <a:cubicBezTo>
                      <a:pt x="1733" y="1546"/>
                      <a:pt x="1877" y="1517"/>
                      <a:pt x="2017" y="1450"/>
                    </a:cubicBezTo>
                    <a:cubicBezTo>
                      <a:pt x="2669" y="1189"/>
                      <a:pt x="2582" y="711"/>
                      <a:pt x="2234" y="363"/>
                    </a:cubicBezTo>
                    <a:cubicBezTo>
                      <a:pt x="2018" y="116"/>
                      <a:pt x="1715" y="1"/>
                      <a:pt x="13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6687005" y="727362"/>
                <a:ext cx="102269" cy="40762"/>
              </a:xfrm>
              <a:custGeom>
                <a:avLst/>
                <a:gdLst/>
                <a:ahLst/>
                <a:cxnLst/>
                <a:rect l="l" t="t" r="r" b="b"/>
                <a:pathLst>
                  <a:path w="4915" h="1959" extrusionOk="0">
                    <a:moveTo>
                      <a:pt x="2479" y="1"/>
                    </a:moveTo>
                    <a:cubicBezTo>
                      <a:pt x="2305" y="1"/>
                      <a:pt x="2175" y="131"/>
                      <a:pt x="2218" y="305"/>
                    </a:cubicBezTo>
                    <a:cubicBezTo>
                      <a:pt x="2175" y="653"/>
                      <a:pt x="1957" y="1001"/>
                      <a:pt x="1609" y="1175"/>
                    </a:cubicBezTo>
                    <a:cubicBezTo>
                      <a:pt x="1493" y="1291"/>
                      <a:pt x="1339" y="1349"/>
                      <a:pt x="1184" y="1349"/>
                    </a:cubicBezTo>
                    <a:cubicBezTo>
                      <a:pt x="1107" y="1349"/>
                      <a:pt x="1030" y="1335"/>
                      <a:pt x="957" y="1306"/>
                    </a:cubicBezTo>
                    <a:cubicBezTo>
                      <a:pt x="740" y="1219"/>
                      <a:pt x="609" y="958"/>
                      <a:pt x="696" y="740"/>
                    </a:cubicBezTo>
                    <a:cubicBezTo>
                      <a:pt x="740" y="566"/>
                      <a:pt x="653" y="436"/>
                      <a:pt x="522" y="392"/>
                    </a:cubicBezTo>
                    <a:cubicBezTo>
                      <a:pt x="491" y="385"/>
                      <a:pt x="462" y="381"/>
                      <a:pt x="434" y="381"/>
                    </a:cubicBezTo>
                    <a:cubicBezTo>
                      <a:pt x="305" y="381"/>
                      <a:pt x="210" y="459"/>
                      <a:pt x="174" y="566"/>
                    </a:cubicBezTo>
                    <a:cubicBezTo>
                      <a:pt x="0" y="1045"/>
                      <a:pt x="261" y="1610"/>
                      <a:pt x="740" y="1828"/>
                    </a:cubicBezTo>
                    <a:cubicBezTo>
                      <a:pt x="880" y="1875"/>
                      <a:pt x="1032" y="1899"/>
                      <a:pt x="1183" y="1899"/>
                    </a:cubicBezTo>
                    <a:cubicBezTo>
                      <a:pt x="1452" y="1899"/>
                      <a:pt x="1719" y="1821"/>
                      <a:pt x="1914" y="1654"/>
                    </a:cubicBezTo>
                    <a:cubicBezTo>
                      <a:pt x="2131" y="1480"/>
                      <a:pt x="2305" y="1306"/>
                      <a:pt x="2479" y="1132"/>
                    </a:cubicBezTo>
                    <a:cubicBezTo>
                      <a:pt x="2653" y="1436"/>
                      <a:pt x="2914" y="1654"/>
                      <a:pt x="3219" y="1828"/>
                    </a:cubicBezTo>
                    <a:cubicBezTo>
                      <a:pt x="3349" y="1915"/>
                      <a:pt x="3523" y="1958"/>
                      <a:pt x="3697" y="1958"/>
                    </a:cubicBezTo>
                    <a:cubicBezTo>
                      <a:pt x="3958" y="1915"/>
                      <a:pt x="4176" y="1871"/>
                      <a:pt x="4350" y="1697"/>
                    </a:cubicBezTo>
                    <a:cubicBezTo>
                      <a:pt x="4741" y="1393"/>
                      <a:pt x="4915" y="914"/>
                      <a:pt x="4784" y="436"/>
                    </a:cubicBezTo>
                    <a:cubicBezTo>
                      <a:pt x="4749" y="329"/>
                      <a:pt x="4654" y="251"/>
                      <a:pt x="4549" y="251"/>
                    </a:cubicBezTo>
                    <a:cubicBezTo>
                      <a:pt x="4526" y="251"/>
                      <a:pt x="4503" y="254"/>
                      <a:pt x="4480" y="262"/>
                    </a:cubicBezTo>
                    <a:cubicBezTo>
                      <a:pt x="4306" y="262"/>
                      <a:pt x="4219" y="436"/>
                      <a:pt x="4263" y="566"/>
                    </a:cubicBezTo>
                    <a:cubicBezTo>
                      <a:pt x="4350" y="827"/>
                      <a:pt x="4219" y="1088"/>
                      <a:pt x="4045" y="1262"/>
                    </a:cubicBezTo>
                    <a:cubicBezTo>
                      <a:pt x="3943" y="1364"/>
                      <a:pt x="3811" y="1406"/>
                      <a:pt x="3685" y="1406"/>
                    </a:cubicBezTo>
                    <a:cubicBezTo>
                      <a:pt x="3595" y="1406"/>
                      <a:pt x="3508" y="1385"/>
                      <a:pt x="3436" y="1349"/>
                    </a:cubicBezTo>
                    <a:cubicBezTo>
                      <a:pt x="3045" y="1132"/>
                      <a:pt x="2784" y="740"/>
                      <a:pt x="2740" y="262"/>
                    </a:cubicBezTo>
                    <a:cubicBezTo>
                      <a:pt x="2740" y="131"/>
                      <a:pt x="2610" y="1"/>
                      <a:pt x="2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657133" y="2302947"/>
                <a:ext cx="131254" cy="75136"/>
              </a:xfrm>
              <a:custGeom>
                <a:avLst/>
                <a:gdLst/>
                <a:ahLst/>
                <a:cxnLst/>
                <a:rect l="l" t="t" r="r" b="b"/>
                <a:pathLst>
                  <a:path w="6308" h="3611" extrusionOk="0">
                    <a:moveTo>
                      <a:pt x="1784" y="1"/>
                    </a:moveTo>
                    <a:cubicBezTo>
                      <a:pt x="1045" y="1175"/>
                      <a:pt x="436" y="2349"/>
                      <a:pt x="1" y="3610"/>
                    </a:cubicBezTo>
                    <a:lnTo>
                      <a:pt x="5351" y="3610"/>
                    </a:lnTo>
                    <a:cubicBezTo>
                      <a:pt x="5524" y="3045"/>
                      <a:pt x="5829" y="1566"/>
                      <a:pt x="63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855325" y="2304757"/>
                <a:ext cx="114961" cy="73326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3524" extrusionOk="0">
                    <a:moveTo>
                      <a:pt x="1523" y="1"/>
                    </a:moveTo>
                    <a:cubicBezTo>
                      <a:pt x="1175" y="1175"/>
                      <a:pt x="349" y="2349"/>
                      <a:pt x="1" y="3523"/>
                    </a:cubicBezTo>
                    <a:lnTo>
                      <a:pt x="4611" y="3523"/>
                    </a:lnTo>
                    <a:cubicBezTo>
                      <a:pt x="4872" y="2610"/>
                      <a:pt x="5133" y="1305"/>
                      <a:pt x="55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110520" y="2311998"/>
                <a:ext cx="100479" cy="6608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3176" extrusionOk="0">
                    <a:moveTo>
                      <a:pt x="1175" y="0"/>
                    </a:moveTo>
                    <a:cubicBezTo>
                      <a:pt x="871" y="1175"/>
                      <a:pt x="349" y="2001"/>
                      <a:pt x="1" y="3175"/>
                    </a:cubicBezTo>
                    <a:lnTo>
                      <a:pt x="3698" y="3175"/>
                    </a:lnTo>
                    <a:cubicBezTo>
                      <a:pt x="3872" y="2306"/>
                      <a:pt x="4655" y="870"/>
                      <a:pt x="48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4"/>
            <p:cNvGrpSpPr/>
            <p:nvPr/>
          </p:nvGrpSpPr>
          <p:grpSpPr>
            <a:xfrm flipH="1">
              <a:off x="9" y="3451649"/>
              <a:ext cx="1223060" cy="1748469"/>
              <a:chOff x="7135804" y="428558"/>
              <a:chExt cx="1224407" cy="1750395"/>
            </a:xfrm>
          </p:grpSpPr>
          <p:sp>
            <p:nvSpPr>
              <p:cNvPr id="110" name="Google Shape;110;p4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49656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5"/>
          <p:cNvGrpSpPr/>
          <p:nvPr/>
        </p:nvGrpSpPr>
        <p:grpSpPr>
          <a:xfrm>
            <a:off x="1102" y="6432854"/>
            <a:ext cx="12189775" cy="425132"/>
            <a:chOff x="25" y="4824649"/>
            <a:chExt cx="9144160" cy="318913"/>
          </a:xfrm>
        </p:grpSpPr>
        <p:grpSp>
          <p:nvGrpSpPr>
            <p:cNvPr id="117" name="Google Shape;117;p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30" name="Google Shape;130;p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" name="Google Shape;138;p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39" name="Google Shape;139;p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960000" y="2856667"/>
            <a:ext cx="38768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7355200" y="2856667"/>
            <a:ext cx="3876800" cy="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667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3"/>
          </p:nvPr>
        </p:nvSpPr>
        <p:spPr>
          <a:xfrm>
            <a:off x="960000" y="3396667"/>
            <a:ext cx="3876800" cy="2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body" idx="4"/>
          </p:nvPr>
        </p:nvSpPr>
        <p:spPr>
          <a:xfrm>
            <a:off x="7355200" y="3396667"/>
            <a:ext cx="3876800" cy="2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4037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6"/>
          <p:cNvGrpSpPr/>
          <p:nvPr/>
        </p:nvGrpSpPr>
        <p:grpSpPr>
          <a:xfrm>
            <a:off x="1102" y="6432854"/>
            <a:ext cx="12189775" cy="425132"/>
            <a:chOff x="25" y="4824649"/>
            <a:chExt cx="9144160" cy="318913"/>
          </a:xfrm>
        </p:grpSpPr>
        <p:grpSp>
          <p:nvGrpSpPr>
            <p:cNvPr id="151" name="Google Shape;151;p6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" name="Google Shape;163;p6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64" name="Google Shape;164;p6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" name="Google Shape;172;p6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73" name="Google Shape;173;p6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77" name="Google Shape;177;p6"/>
          <p:cNvSpPr/>
          <p:nvPr/>
        </p:nvSpPr>
        <p:spPr>
          <a:xfrm>
            <a:off x="-320569" y="3819947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22868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body" idx="1"/>
          </p:nvPr>
        </p:nvSpPr>
        <p:spPr>
          <a:xfrm>
            <a:off x="1205667" y="2056000"/>
            <a:ext cx="5580800" cy="3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" name="Google Shape;182;p7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183" name="Google Shape;183;p7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" name="Google Shape;194;p7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7"/>
          <p:cNvSpPr/>
          <p:nvPr/>
        </p:nvSpPr>
        <p:spPr>
          <a:xfrm>
            <a:off x="1887124" y="6561661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7"/>
          <p:cNvSpPr/>
          <p:nvPr/>
        </p:nvSpPr>
        <p:spPr>
          <a:xfrm>
            <a:off x="5576433" y="6561566"/>
            <a:ext cx="518800" cy="184401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7"/>
          <p:cNvSpPr>
            <a:spLocks noGrp="1"/>
          </p:cNvSpPr>
          <p:nvPr>
            <p:ph type="pic" idx="2"/>
          </p:nvPr>
        </p:nvSpPr>
        <p:spPr>
          <a:xfrm>
            <a:off x="7656467" y="1754333"/>
            <a:ext cx="3582400" cy="439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8" name="Google Shape;198;p7"/>
          <p:cNvSpPr/>
          <p:nvPr/>
        </p:nvSpPr>
        <p:spPr>
          <a:xfrm>
            <a:off x="-140199" y="42924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566631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/>
          <p:nvPr/>
        </p:nvSpPr>
        <p:spPr>
          <a:xfrm rot="10800000">
            <a:off x="13" y="-2"/>
            <a:ext cx="12191988" cy="507816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8"/>
          <p:cNvGrpSpPr/>
          <p:nvPr/>
        </p:nvGrpSpPr>
        <p:grpSpPr>
          <a:xfrm>
            <a:off x="-105" y="5471519"/>
            <a:ext cx="12192213" cy="1386491"/>
            <a:chOff x="-79" y="4103639"/>
            <a:chExt cx="9144160" cy="1039868"/>
          </a:xfrm>
        </p:grpSpPr>
        <p:grpSp>
          <p:nvGrpSpPr>
            <p:cNvPr id="202" name="Google Shape;202;p8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03" name="Google Shape;203;p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8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8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8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8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8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8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8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8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8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8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8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8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" name="Google Shape;219;p8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24" name="Google Shape;224;p8"/>
          <p:cNvSpPr txBox="1">
            <a:spLocks noGrp="1"/>
          </p:cNvSpPr>
          <p:nvPr>
            <p:ph type="title"/>
          </p:nvPr>
        </p:nvSpPr>
        <p:spPr>
          <a:xfrm>
            <a:off x="2556000" y="1191300"/>
            <a:ext cx="7080000" cy="3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5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"/>
          <p:cNvSpPr/>
          <p:nvPr/>
        </p:nvSpPr>
        <p:spPr>
          <a:xfrm rot="10800000">
            <a:off x="13" y="-236"/>
            <a:ext cx="12191988" cy="3609869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7" name="Google Shape;227;p9"/>
          <p:cNvGrpSpPr/>
          <p:nvPr/>
        </p:nvGrpSpPr>
        <p:grpSpPr>
          <a:xfrm flipH="1">
            <a:off x="-108" y="5471532"/>
            <a:ext cx="12192213" cy="1386491"/>
            <a:chOff x="-79" y="4103639"/>
            <a:chExt cx="9144160" cy="1039868"/>
          </a:xfrm>
        </p:grpSpPr>
        <p:grpSp>
          <p:nvGrpSpPr>
            <p:cNvPr id="228" name="Google Shape;228;p9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29" name="Google Shape;229;p9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9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9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9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9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9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9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9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9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9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9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9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9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9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9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9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246" name="Google Shape;246;p9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9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9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3335400" y="1698200"/>
            <a:ext cx="5521200" cy="18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3335633" y="3647200"/>
            <a:ext cx="55208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4588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"/>
          <p:cNvSpPr txBox="1">
            <a:spLocks noGrp="1"/>
          </p:cNvSpPr>
          <p:nvPr>
            <p:ph type="title"/>
          </p:nvPr>
        </p:nvSpPr>
        <p:spPr>
          <a:xfrm>
            <a:off x="1001467" y="3988767"/>
            <a:ext cx="5982400" cy="12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4" name="Google Shape;254;p10"/>
          <p:cNvGrpSpPr/>
          <p:nvPr/>
        </p:nvGrpSpPr>
        <p:grpSpPr>
          <a:xfrm>
            <a:off x="28" y="6252190"/>
            <a:ext cx="12192213" cy="605799"/>
            <a:chOff x="21" y="4689142"/>
            <a:chExt cx="9144160" cy="454349"/>
          </a:xfrm>
        </p:grpSpPr>
        <p:grpSp>
          <p:nvGrpSpPr>
            <p:cNvPr id="255" name="Google Shape;255;p10"/>
            <p:cNvGrpSpPr/>
            <p:nvPr/>
          </p:nvGrpSpPr>
          <p:grpSpPr>
            <a:xfrm>
              <a:off x="21" y="4689142"/>
              <a:ext cx="9144160" cy="454349"/>
              <a:chOff x="21" y="4689142"/>
              <a:chExt cx="9144160" cy="454349"/>
            </a:xfrm>
          </p:grpSpPr>
          <p:grpSp>
            <p:nvGrpSpPr>
              <p:cNvPr id="256" name="Google Shape;256;p10"/>
              <p:cNvGrpSpPr/>
              <p:nvPr/>
            </p:nvGrpSpPr>
            <p:grpSpPr>
              <a:xfrm>
                <a:off x="21" y="4689142"/>
                <a:ext cx="9144160" cy="454349"/>
                <a:chOff x="190965" y="3130536"/>
                <a:chExt cx="3995351" cy="454349"/>
              </a:xfrm>
            </p:grpSpPr>
            <p:sp>
              <p:nvSpPr>
                <p:cNvPr id="257" name="Google Shape;257;p10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10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10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10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10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10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10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10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10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10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10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8" name="Google Shape;268;p10"/>
              <p:cNvSpPr/>
              <p:nvPr/>
            </p:nvSpPr>
            <p:spPr>
              <a:xfrm>
                <a:off x="4182967" y="47545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9" name="Google Shape;269;p10"/>
              <p:cNvGrpSpPr/>
              <p:nvPr/>
            </p:nvGrpSpPr>
            <p:grpSpPr>
              <a:xfrm>
                <a:off x="930726" y="4860025"/>
                <a:ext cx="7791725" cy="197512"/>
                <a:chOff x="493846" y="3212651"/>
                <a:chExt cx="3404432" cy="86299"/>
              </a:xfrm>
            </p:grpSpPr>
            <p:sp>
              <p:nvSpPr>
                <p:cNvPr id="270" name="Google Shape;270;p10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10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10"/>
                <p:cNvSpPr/>
                <p:nvPr/>
              </p:nvSpPr>
              <p:spPr>
                <a:xfrm>
                  <a:off x="3016037" y="3212651"/>
                  <a:ext cx="38369" cy="16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10"/>
                <p:cNvSpPr/>
                <p:nvPr/>
              </p:nvSpPr>
              <p:spPr>
                <a:xfrm>
                  <a:off x="3091885" y="3269728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10"/>
                <p:cNvSpPr/>
                <p:nvPr/>
              </p:nvSpPr>
              <p:spPr>
                <a:xfrm>
                  <a:off x="3146444" y="3237411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10"/>
                <p:cNvSpPr/>
                <p:nvPr/>
              </p:nvSpPr>
              <p:spPr>
                <a:xfrm>
                  <a:off x="3259801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10"/>
                <p:cNvSpPr/>
                <p:nvPr/>
              </p:nvSpPr>
              <p:spPr>
                <a:xfrm>
                  <a:off x="1479059" y="3226444"/>
                  <a:ext cx="37509" cy="16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" h="538" extrusionOk="0">
                      <a:moveTo>
                        <a:pt x="819" y="0"/>
                      </a:moveTo>
                      <a:cubicBezTo>
                        <a:pt x="735" y="0"/>
                        <a:pt x="652" y="0"/>
                        <a:pt x="569" y="14"/>
                      </a:cubicBezTo>
                      <a:cubicBezTo>
                        <a:pt x="388" y="42"/>
                        <a:pt x="236" y="97"/>
                        <a:pt x="83" y="194"/>
                      </a:cubicBezTo>
                      <a:cubicBezTo>
                        <a:pt x="56" y="208"/>
                        <a:pt x="42" y="236"/>
                        <a:pt x="28" y="264"/>
                      </a:cubicBezTo>
                      <a:cubicBezTo>
                        <a:pt x="0" y="361"/>
                        <a:pt x="42" y="444"/>
                        <a:pt x="125" y="486"/>
                      </a:cubicBezTo>
                      <a:cubicBezTo>
                        <a:pt x="250" y="520"/>
                        <a:pt x="378" y="538"/>
                        <a:pt x="505" y="538"/>
                      </a:cubicBezTo>
                      <a:cubicBezTo>
                        <a:pt x="631" y="538"/>
                        <a:pt x="756" y="520"/>
                        <a:pt x="874" y="486"/>
                      </a:cubicBezTo>
                      <a:cubicBezTo>
                        <a:pt x="957" y="458"/>
                        <a:pt x="1040" y="416"/>
                        <a:pt x="1110" y="375"/>
                      </a:cubicBezTo>
                      <a:cubicBezTo>
                        <a:pt x="1151" y="347"/>
                        <a:pt x="1165" y="319"/>
                        <a:pt x="1179" y="278"/>
                      </a:cubicBezTo>
                      <a:cubicBezTo>
                        <a:pt x="1221" y="194"/>
                        <a:pt x="1179" y="83"/>
                        <a:pt x="1068" y="42"/>
                      </a:cubicBezTo>
                      <a:cubicBezTo>
                        <a:pt x="985" y="14"/>
                        <a:pt x="902" y="0"/>
                        <a:pt x="8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10"/>
                <p:cNvSpPr/>
                <p:nvPr/>
              </p:nvSpPr>
              <p:spPr>
                <a:xfrm>
                  <a:off x="1380172" y="3224969"/>
                  <a:ext cx="29430" cy="1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520" extrusionOk="0">
                      <a:moveTo>
                        <a:pt x="524" y="1"/>
                      </a:moveTo>
                      <a:cubicBezTo>
                        <a:pt x="506" y="1"/>
                        <a:pt x="488" y="2"/>
                        <a:pt x="472" y="6"/>
                      </a:cubicBezTo>
                      <a:cubicBezTo>
                        <a:pt x="334" y="6"/>
                        <a:pt x="209" y="48"/>
                        <a:pt x="98" y="117"/>
                      </a:cubicBezTo>
                      <a:cubicBezTo>
                        <a:pt x="84" y="131"/>
                        <a:pt x="70" y="145"/>
                        <a:pt x="56" y="173"/>
                      </a:cubicBezTo>
                      <a:cubicBezTo>
                        <a:pt x="1" y="256"/>
                        <a:pt x="14" y="367"/>
                        <a:pt x="98" y="409"/>
                      </a:cubicBezTo>
                      <a:cubicBezTo>
                        <a:pt x="209" y="478"/>
                        <a:pt x="347" y="520"/>
                        <a:pt x="472" y="520"/>
                      </a:cubicBezTo>
                      <a:cubicBezTo>
                        <a:pt x="542" y="520"/>
                        <a:pt x="597" y="506"/>
                        <a:pt x="666" y="492"/>
                      </a:cubicBezTo>
                      <a:cubicBezTo>
                        <a:pt x="736" y="478"/>
                        <a:pt x="791" y="450"/>
                        <a:pt x="847" y="409"/>
                      </a:cubicBezTo>
                      <a:cubicBezTo>
                        <a:pt x="861" y="395"/>
                        <a:pt x="875" y="381"/>
                        <a:pt x="888" y="367"/>
                      </a:cubicBezTo>
                      <a:cubicBezTo>
                        <a:pt x="958" y="270"/>
                        <a:pt x="930" y="145"/>
                        <a:pt x="847" y="90"/>
                      </a:cubicBezTo>
                      <a:cubicBezTo>
                        <a:pt x="777" y="48"/>
                        <a:pt x="722" y="20"/>
                        <a:pt x="653" y="20"/>
                      </a:cubicBezTo>
                      <a:cubicBezTo>
                        <a:pt x="613" y="11"/>
                        <a:pt x="567" y="1"/>
                        <a:pt x="5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10"/>
                <p:cNvSpPr/>
                <p:nvPr/>
              </p:nvSpPr>
              <p:spPr>
                <a:xfrm>
                  <a:off x="1265955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10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10"/>
                <p:cNvSpPr/>
                <p:nvPr/>
              </p:nvSpPr>
              <p:spPr>
                <a:xfrm>
                  <a:off x="493846" y="3282207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1" name="Google Shape;281;p10"/>
            <p:cNvSpPr/>
            <p:nvPr/>
          </p:nvSpPr>
          <p:spPr>
            <a:xfrm flipH="1">
              <a:off x="5542594" y="4822687"/>
              <a:ext cx="372639" cy="187276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5691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"/>
          <p:cNvSpPr/>
          <p:nvPr/>
        </p:nvSpPr>
        <p:spPr>
          <a:xfrm rot="10800000">
            <a:off x="13" y="-133"/>
            <a:ext cx="12191988" cy="5078380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4" name="Google Shape;284;p11"/>
          <p:cNvGrpSpPr/>
          <p:nvPr/>
        </p:nvGrpSpPr>
        <p:grpSpPr>
          <a:xfrm flipH="1">
            <a:off x="-108" y="5471532"/>
            <a:ext cx="12192213" cy="1386491"/>
            <a:chOff x="-79" y="4103639"/>
            <a:chExt cx="9144160" cy="1039868"/>
          </a:xfrm>
        </p:grpSpPr>
        <p:grpSp>
          <p:nvGrpSpPr>
            <p:cNvPr id="285" name="Google Shape;285;p11"/>
            <p:cNvGrpSpPr/>
            <p:nvPr/>
          </p:nvGrpSpPr>
          <p:grpSpPr>
            <a:xfrm>
              <a:off x="-79" y="4103639"/>
              <a:ext cx="9144160" cy="1039868"/>
              <a:chOff x="190965" y="3130536"/>
              <a:chExt cx="3995351" cy="454349"/>
            </a:xfrm>
          </p:grpSpPr>
          <p:sp>
            <p:nvSpPr>
              <p:cNvPr id="286" name="Google Shape;286;p11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1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11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11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11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2" name="Google Shape;302;p11"/>
            <p:cNvGrpSpPr/>
            <p:nvPr/>
          </p:nvGrpSpPr>
          <p:grpSpPr>
            <a:xfrm>
              <a:off x="2383912" y="4242257"/>
              <a:ext cx="4428535" cy="685674"/>
              <a:chOff x="2383912" y="4242257"/>
              <a:chExt cx="4428535" cy="685674"/>
            </a:xfrm>
          </p:grpSpPr>
          <p:sp>
            <p:nvSpPr>
              <p:cNvPr id="303" name="Google Shape;303;p11"/>
              <p:cNvSpPr/>
              <p:nvPr/>
            </p:nvSpPr>
            <p:spPr>
              <a:xfrm>
                <a:off x="6447617" y="47445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748692" y="42422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491036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7" name="Google Shape;307;p11"/>
          <p:cNvSpPr txBox="1">
            <a:spLocks noGrp="1"/>
          </p:cNvSpPr>
          <p:nvPr>
            <p:ph type="title" hasCustomPrompt="1"/>
          </p:nvPr>
        </p:nvSpPr>
        <p:spPr>
          <a:xfrm>
            <a:off x="2524633" y="1337967"/>
            <a:ext cx="71428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08" name="Google Shape;308;p11"/>
          <p:cNvSpPr txBox="1">
            <a:spLocks noGrp="1"/>
          </p:cNvSpPr>
          <p:nvPr>
            <p:ph type="subTitle" idx="1"/>
          </p:nvPr>
        </p:nvSpPr>
        <p:spPr>
          <a:xfrm>
            <a:off x="2524633" y="4121633"/>
            <a:ext cx="71428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09" name="Google Shape;309;p11"/>
          <p:cNvGrpSpPr/>
          <p:nvPr/>
        </p:nvGrpSpPr>
        <p:grpSpPr>
          <a:xfrm>
            <a:off x="-1" y="5055055"/>
            <a:ext cx="1658716" cy="1967800"/>
            <a:chOff x="1286624" y="944716"/>
            <a:chExt cx="1244037" cy="1475850"/>
          </a:xfrm>
        </p:grpSpPr>
        <p:sp>
          <p:nvSpPr>
            <p:cNvPr id="310" name="Google Shape;310;p11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1"/>
          <p:cNvGrpSpPr/>
          <p:nvPr/>
        </p:nvGrpSpPr>
        <p:grpSpPr>
          <a:xfrm>
            <a:off x="10614173" y="4611645"/>
            <a:ext cx="1632543" cy="2333860"/>
            <a:chOff x="7135804" y="428558"/>
            <a:chExt cx="1224407" cy="1750395"/>
          </a:xfrm>
        </p:grpSpPr>
        <p:sp>
          <p:nvSpPr>
            <p:cNvPr id="316" name="Google Shape;316;p11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4964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394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"/>
          <p:cNvSpPr txBox="1">
            <a:spLocks noGrp="1"/>
          </p:cNvSpPr>
          <p:nvPr>
            <p:ph type="title" hasCustomPrompt="1"/>
          </p:nvPr>
        </p:nvSpPr>
        <p:spPr>
          <a:xfrm>
            <a:off x="960188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1"/>
          </p:nvPr>
        </p:nvSpPr>
        <p:spPr>
          <a:xfrm>
            <a:off x="960188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3"/>
          </p:nvPr>
        </p:nvSpPr>
        <p:spPr>
          <a:xfrm>
            <a:off x="953467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4" hasCustomPrompt="1"/>
          </p:nvPr>
        </p:nvSpPr>
        <p:spPr>
          <a:xfrm>
            <a:off x="4496955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5"/>
          </p:nvPr>
        </p:nvSpPr>
        <p:spPr>
          <a:xfrm>
            <a:off x="4496955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6"/>
          </p:nvPr>
        </p:nvSpPr>
        <p:spPr>
          <a:xfrm>
            <a:off x="4490233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7" hasCustomPrompt="1"/>
          </p:nvPr>
        </p:nvSpPr>
        <p:spPr>
          <a:xfrm>
            <a:off x="8033721" y="1696867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8"/>
          </p:nvPr>
        </p:nvSpPr>
        <p:spPr>
          <a:xfrm>
            <a:off x="8033721" y="2973200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9"/>
          </p:nvPr>
        </p:nvSpPr>
        <p:spPr>
          <a:xfrm>
            <a:off x="8027000" y="2549667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188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14"/>
          </p:nvPr>
        </p:nvSpPr>
        <p:spPr>
          <a:xfrm>
            <a:off x="960188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subTitle" idx="15"/>
          </p:nvPr>
        </p:nvSpPr>
        <p:spPr>
          <a:xfrm>
            <a:off x="953467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title" idx="16" hasCustomPrompt="1"/>
          </p:nvPr>
        </p:nvSpPr>
        <p:spPr>
          <a:xfrm>
            <a:off x="4496955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17"/>
          </p:nvPr>
        </p:nvSpPr>
        <p:spPr>
          <a:xfrm>
            <a:off x="4496955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18"/>
          </p:nvPr>
        </p:nvSpPr>
        <p:spPr>
          <a:xfrm>
            <a:off x="4490233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title" idx="19" hasCustomPrompt="1"/>
          </p:nvPr>
        </p:nvSpPr>
        <p:spPr>
          <a:xfrm>
            <a:off x="8033721" y="4200333"/>
            <a:ext cx="3198000" cy="6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20"/>
          </p:nvPr>
        </p:nvSpPr>
        <p:spPr>
          <a:xfrm>
            <a:off x="8033721" y="5476667"/>
            <a:ext cx="3204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subTitle" idx="21"/>
          </p:nvPr>
        </p:nvSpPr>
        <p:spPr>
          <a:xfrm>
            <a:off x="8027000" y="5053133"/>
            <a:ext cx="3204800" cy="57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667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42" name="Google Shape;342;p13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343" name="Google Shape;343;p1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344" name="Google Shape;344;p1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1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365" name="Google Shape;365;p1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9" name="Google Shape;369;p13"/>
          <p:cNvSpPr/>
          <p:nvPr/>
        </p:nvSpPr>
        <p:spPr>
          <a:xfrm>
            <a:off x="-543465" y="3456368"/>
            <a:ext cx="1248935" cy="621003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8373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4"/>
          <p:cNvSpPr txBox="1">
            <a:spLocks noGrp="1"/>
          </p:cNvSpPr>
          <p:nvPr>
            <p:ph type="title"/>
          </p:nvPr>
        </p:nvSpPr>
        <p:spPr>
          <a:xfrm>
            <a:off x="1236667" y="4483900"/>
            <a:ext cx="55188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subTitle" idx="1"/>
          </p:nvPr>
        </p:nvSpPr>
        <p:spPr>
          <a:xfrm>
            <a:off x="1236667" y="1664767"/>
            <a:ext cx="55188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373" name="Google Shape;373;p14"/>
          <p:cNvGrpSpPr/>
          <p:nvPr/>
        </p:nvGrpSpPr>
        <p:grpSpPr>
          <a:xfrm flipH="1">
            <a:off x="5376599" y="5614964"/>
            <a:ext cx="6814923" cy="1241437"/>
            <a:chOff x="751" y="4234179"/>
            <a:chExt cx="4991886" cy="909345"/>
          </a:xfrm>
        </p:grpSpPr>
        <p:sp>
          <p:nvSpPr>
            <p:cNvPr id="374" name="Google Shape;374;p1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14"/>
            <p:cNvGrpSpPr/>
            <p:nvPr/>
          </p:nvGrpSpPr>
          <p:grpSpPr>
            <a:xfrm>
              <a:off x="605544" y="4610319"/>
              <a:ext cx="3748491" cy="377113"/>
              <a:chOff x="186595" y="3225739"/>
              <a:chExt cx="1637826" cy="164772"/>
            </a:xfrm>
          </p:grpSpPr>
          <p:sp>
            <p:nvSpPr>
              <p:cNvPr id="376" name="Google Shape;376;p1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1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1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" name="Google Shape;388;p14"/>
            <p:cNvGrpSpPr/>
            <p:nvPr/>
          </p:nvGrpSpPr>
          <p:grpSpPr>
            <a:xfrm>
              <a:off x="197712" y="4234179"/>
              <a:ext cx="3296550" cy="821209"/>
              <a:chOff x="2383912" y="4018579"/>
              <a:chExt cx="3296550" cy="821209"/>
            </a:xfrm>
          </p:grpSpPr>
          <p:sp>
            <p:nvSpPr>
              <p:cNvPr id="389" name="Google Shape;389;p1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93" name="Google Shape;393;p14"/>
          <p:cNvGrpSpPr/>
          <p:nvPr/>
        </p:nvGrpSpPr>
        <p:grpSpPr>
          <a:xfrm>
            <a:off x="10522393" y="4546573"/>
            <a:ext cx="1669601" cy="2387072"/>
            <a:chOff x="7135804" y="428558"/>
            <a:chExt cx="1224407" cy="1750395"/>
          </a:xfrm>
        </p:grpSpPr>
        <p:sp>
          <p:nvSpPr>
            <p:cNvPr id="394" name="Google Shape;394;p1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070548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subTitle" idx="1"/>
          </p:nvPr>
        </p:nvSpPr>
        <p:spPr>
          <a:xfrm>
            <a:off x="6710733" y="2108500"/>
            <a:ext cx="3876800" cy="36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2" name="Google Shape;402;p15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403" name="Google Shape;403;p15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" name="Google Shape;404;p15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05" name="Google Shape;405;p15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" name="Google Shape;417;p15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18" name="Google Shape;418;p15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22" name="Google Shape;422;p15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423" name="Google Shape;423;p1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7533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6"/>
          <p:cNvSpPr txBox="1">
            <a:spLocks noGrp="1"/>
          </p:cNvSpPr>
          <p:nvPr>
            <p:ph type="subTitle" idx="1"/>
          </p:nvPr>
        </p:nvSpPr>
        <p:spPr>
          <a:xfrm>
            <a:off x="6723667" y="3221367"/>
            <a:ext cx="4281600" cy="1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4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6"/>
          <p:cNvSpPr>
            <a:spLocks noGrp="1"/>
          </p:cNvSpPr>
          <p:nvPr>
            <p:ph type="pic" idx="2"/>
          </p:nvPr>
        </p:nvSpPr>
        <p:spPr>
          <a:xfrm>
            <a:off x="953467" y="2537567"/>
            <a:ext cx="4909200" cy="3606800"/>
          </a:xfrm>
          <a:prstGeom prst="roundRect">
            <a:avLst>
              <a:gd name="adj" fmla="val 14156"/>
            </a:avLst>
          </a:prstGeom>
          <a:noFill/>
          <a:ln>
            <a:noFill/>
          </a:ln>
        </p:spPr>
      </p:sp>
      <p:grpSp>
        <p:nvGrpSpPr>
          <p:cNvPr id="432" name="Google Shape;432;p16"/>
          <p:cNvGrpSpPr/>
          <p:nvPr/>
        </p:nvGrpSpPr>
        <p:grpSpPr>
          <a:xfrm flipH="1">
            <a:off x="4497342" y="5732694"/>
            <a:ext cx="7693301" cy="1153644"/>
            <a:chOff x="642" y="4249324"/>
            <a:chExt cx="5963183" cy="894205"/>
          </a:xfrm>
        </p:grpSpPr>
        <p:sp>
          <p:nvSpPr>
            <p:cNvPr id="433" name="Google Shape;433;p16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16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435" name="Google Shape;435;p16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16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16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" name="Google Shape;447;p16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52" name="Google Shape;452;p16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453" name="Google Shape;453;p16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6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6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6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6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8" name="Google Shape;458;p16"/>
          <p:cNvSpPr/>
          <p:nvPr/>
        </p:nvSpPr>
        <p:spPr>
          <a:xfrm flipH="1">
            <a:off x="-479654" y="3221365"/>
            <a:ext cx="1156783" cy="5752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74504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"/>
          <p:cNvSpPr txBox="1">
            <a:spLocks noGrp="1"/>
          </p:cNvSpPr>
          <p:nvPr>
            <p:ph type="subTitle" idx="1"/>
          </p:nvPr>
        </p:nvSpPr>
        <p:spPr>
          <a:xfrm>
            <a:off x="2607417" y="1999333"/>
            <a:ext cx="715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7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463" name="Google Shape;463;p17"/>
            <p:cNvSpPr/>
            <p:nvPr/>
          </p:nvSpPr>
          <p:spPr>
            <a:xfrm flipH="1">
              <a:off x="8910935" y="4730804"/>
              <a:ext cx="80996" cy="36420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4" name="Google Shape;464;p17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465" name="Google Shape;465;p17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17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17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1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17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17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17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17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17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17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17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17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17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17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17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1" name="Google Shape;481;p17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7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7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7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69578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18"/>
          <p:cNvSpPr txBox="1">
            <a:spLocks noGrp="1"/>
          </p:cNvSpPr>
          <p:nvPr>
            <p:ph type="body" idx="1"/>
          </p:nvPr>
        </p:nvSpPr>
        <p:spPr>
          <a:xfrm>
            <a:off x="1312067" y="2634333"/>
            <a:ext cx="4268400" cy="26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88" name="Google Shape;488;p18"/>
          <p:cNvGrpSpPr/>
          <p:nvPr/>
        </p:nvGrpSpPr>
        <p:grpSpPr>
          <a:xfrm>
            <a:off x="-1100" y="6432857"/>
            <a:ext cx="12192213" cy="425132"/>
            <a:chOff x="25" y="4824649"/>
            <a:chExt cx="9144160" cy="318913"/>
          </a:xfrm>
        </p:grpSpPr>
        <p:grpSp>
          <p:nvGrpSpPr>
            <p:cNvPr id="489" name="Google Shape;489;p1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490" name="Google Shape;490;p1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1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1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1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" name="Google Shape;495;p1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" name="Google Shape;496;p1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" name="Google Shape;497;p1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" name="Google Shape;501;p1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02" name="Google Shape;502;p1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1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1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1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18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11" name="Google Shape;511;p18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8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731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9"/>
          <p:cNvSpPr txBox="1">
            <a:spLocks noGrp="1"/>
          </p:cNvSpPr>
          <p:nvPr>
            <p:ph type="subTitle" idx="1"/>
          </p:nvPr>
        </p:nvSpPr>
        <p:spPr>
          <a:xfrm>
            <a:off x="1575233" y="4621867"/>
            <a:ext cx="3876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7" name="Google Shape;517;p19"/>
          <p:cNvSpPr txBox="1">
            <a:spLocks noGrp="1"/>
          </p:cNvSpPr>
          <p:nvPr>
            <p:ph type="subTitle" idx="2"/>
          </p:nvPr>
        </p:nvSpPr>
        <p:spPr>
          <a:xfrm>
            <a:off x="6448400" y="4621867"/>
            <a:ext cx="3876800" cy="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18" name="Google Shape;518;p19"/>
          <p:cNvSpPr txBox="1">
            <a:spLocks noGrp="1"/>
          </p:cNvSpPr>
          <p:nvPr>
            <p:ph type="subTitle" idx="3"/>
          </p:nvPr>
        </p:nvSpPr>
        <p:spPr>
          <a:xfrm>
            <a:off x="1575233" y="51934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9"/>
          <p:cNvSpPr txBox="1">
            <a:spLocks noGrp="1"/>
          </p:cNvSpPr>
          <p:nvPr>
            <p:ph type="subTitle" idx="4"/>
          </p:nvPr>
        </p:nvSpPr>
        <p:spPr>
          <a:xfrm>
            <a:off x="6448400" y="51934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0" name="Google Shape;520;p19"/>
          <p:cNvGrpSpPr/>
          <p:nvPr/>
        </p:nvGrpSpPr>
        <p:grpSpPr>
          <a:xfrm>
            <a:off x="-1" y="4628678"/>
            <a:ext cx="12192248" cy="2394177"/>
            <a:chOff x="-1" y="3471508"/>
            <a:chExt cx="9144186" cy="1795633"/>
          </a:xfrm>
        </p:grpSpPr>
        <p:grpSp>
          <p:nvGrpSpPr>
            <p:cNvPr id="521" name="Google Shape;521;p19"/>
            <p:cNvGrpSpPr/>
            <p:nvPr/>
          </p:nvGrpSpPr>
          <p:grpSpPr>
            <a:xfrm>
              <a:off x="25" y="4824649"/>
              <a:ext cx="9144160" cy="318913"/>
              <a:chOff x="25" y="4824649"/>
              <a:chExt cx="9144160" cy="318913"/>
            </a:xfrm>
          </p:grpSpPr>
          <p:grpSp>
            <p:nvGrpSpPr>
              <p:cNvPr id="522" name="Google Shape;522;p19"/>
              <p:cNvGrpSpPr/>
              <p:nvPr/>
            </p:nvGrpSpPr>
            <p:grpSpPr>
              <a:xfrm>
                <a:off x="25" y="4837104"/>
                <a:ext cx="9144160" cy="306458"/>
                <a:chOff x="190965" y="3130536"/>
                <a:chExt cx="3995351" cy="454349"/>
              </a:xfrm>
            </p:grpSpPr>
            <p:sp>
              <p:nvSpPr>
                <p:cNvPr id="523" name="Google Shape;523;p19"/>
                <p:cNvSpPr/>
                <p:nvPr/>
              </p:nvSpPr>
              <p:spPr>
                <a:xfrm>
                  <a:off x="3834892" y="3306369"/>
                  <a:ext cx="20524" cy="1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" name="Google Shape;524;p19"/>
                <p:cNvSpPr/>
                <p:nvPr/>
              </p:nvSpPr>
              <p:spPr>
                <a:xfrm>
                  <a:off x="3709253" y="3327294"/>
                  <a:ext cx="25056" cy="18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7" h="602" extrusionOk="0">
                      <a:moveTo>
                        <a:pt x="496" y="1"/>
                      </a:moveTo>
                      <a:cubicBezTo>
                        <a:pt x="390" y="1"/>
                        <a:pt x="284" y="7"/>
                        <a:pt x="181" y="19"/>
                      </a:cubicBezTo>
                      <a:cubicBezTo>
                        <a:pt x="28" y="47"/>
                        <a:pt x="1" y="241"/>
                        <a:pt x="139" y="310"/>
                      </a:cubicBezTo>
                      <a:cubicBezTo>
                        <a:pt x="361" y="435"/>
                        <a:pt x="597" y="504"/>
                        <a:pt x="861" y="546"/>
                      </a:cubicBezTo>
                      <a:cubicBezTo>
                        <a:pt x="985" y="574"/>
                        <a:pt x="1110" y="588"/>
                        <a:pt x="1235" y="601"/>
                      </a:cubicBezTo>
                      <a:cubicBezTo>
                        <a:pt x="1360" y="601"/>
                        <a:pt x="1485" y="601"/>
                        <a:pt x="1610" y="588"/>
                      </a:cubicBezTo>
                      <a:cubicBezTo>
                        <a:pt x="1665" y="574"/>
                        <a:pt x="1707" y="546"/>
                        <a:pt x="1735" y="504"/>
                      </a:cubicBezTo>
                      <a:cubicBezTo>
                        <a:pt x="1776" y="421"/>
                        <a:pt x="1748" y="310"/>
                        <a:pt x="1665" y="269"/>
                      </a:cubicBezTo>
                      <a:cubicBezTo>
                        <a:pt x="1554" y="199"/>
                        <a:pt x="1429" y="158"/>
                        <a:pt x="1318" y="116"/>
                      </a:cubicBezTo>
                      <a:cubicBezTo>
                        <a:pt x="1194" y="88"/>
                        <a:pt x="1069" y="60"/>
                        <a:pt x="944" y="47"/>
                      </a:cubicBezTo>
                      <a:cubicBezTo>
                        <a:pt x="798" y="14"/>
                        <a:pt x="647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9"/>
                <p:cNvSpPr/>
                <p:nvPr/>
              </p:nvSpPr>
              <p:spPr>
                <a:xfrm>
                  <a:off x="3611587" y="3279294"/>
                  <a:ext cx="29438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9"/>
                <p:cNvSpPr/>
                <p:nvPr/>
              </p:nvSpPr>
              <p:spPr>
                <a:xfrm>
                  <a:off x="3020504" y="3212644"/>
                  <a:ext cx="29439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9" h="533" extrusionOk="0">
                      <a:moveTo>
                        <a:pt x="519" y="0"/>
                      </a:moveTo>
                      <a:cubicBezTo>
                        <a:pt x="383" y="0"/>
                        <a:pt x="254" y="21"/>
                        <a:pt x="125" y="75"/>
                      </a:cubicBezTo>
                      <a:cubicBezTo>
                        <a:pt x="97" y="88"/>
                        <a:pt x="70" y="102"/>
                        <a:pt x="42" y="144"/>
                      </a:cubicBezTo>
                      <a:cubicBezTo>
                        <a:pt x="0" y="213"/>
                        <a:pt x="28" y="324"/>
                        <a:pt x="97" y="366"/>
                      </a:cubicBezTo>
                      <a:cubicBezTo>
                        <a:pt x="250" y="463"/>
                        <a:pt x="416" y="518"/>
                        <a:pt x="583" y="532"/>
                      </a:cubicBezTo>
                      <a:lnTo>
                        <a:pt x="833" y="532"/>
                      </a:lnTo>
                      <a:cubicBezTo>
                        <a:pt x="916" y="518"/>
                        <a:pt x="1013" y="505"/>
                        <a:pt x="1082" y="477"/>
                      </a:cubicBezTo>
                      <a:cubicBezTo>
                        <a:pt x="1221" y="421"/>
                        <a:pt x="1249" y="227"/>
                        <a:pt x="1124" y="158"/>
                      </a:cubicBezTo>
                      <a:cubicBezTo>
                        <a:pt x="1041" y="102"/>
                        <a:pt x="971" y="75"/>
                        <a:pt x="874" y="47"/>
                      </a:cubicBezTo>
                      <a:cubicBezTo>
                        <a:pt x="805" y="19"/>
                        <a:pt x="722" y="5"/>
                        <a:pt x="638" y="5"/>
                      </a:cubicBezTo>
                      <a:cubicBezTo>
                        <a:pt x="598" y="2"/>
                        <a:pt x="558" y="0"/>
                        <a:pt x="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9"/>
                <p:cNvSpPr/>
                <p:nvPr/>
              </p:nvSpPr>
              <p:spPr>
                <a:xfrm>
                  <a:off x="3102380" y="3269719"/>
                  <a:ext cx="25060" cy="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9"/>
                <p:cNvSpPr/>
                <p:nvPr/>
              </p:nvSpPr>
              <p:spPr>
                <a:xfrm>
                  <a:off x="3158431" y="3237419"/>
                  <a:ext cx="25057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9"/>
                <p:cNvSpPr/>
                <p:nvPr/>
              </p:nvSpPr>
              <p:spPr>
                <a:xfrm>
                  <a:off x="3271787" y="3278644"/>
                  <a:ext cx="25057" cy="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9"/>
                <p:cNvSpPr/>
                <p:nvPr/>
              </p:nvSpPr>
              <p:spPr>
                <a:xfrm>
                  <a:off x="346502" y="3357669"/>
                  <a:ext cx="25058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534" extrusionOk="0">
                      <a:moveTo>
                        <a:pt x="916" y="1"/>
                      </a:moveTo>
                      <a:cubicBezTo>
                        <a:pt x="833" y="1"/>
                        <a:pt x="736" y="1"/>
                        <a:pt x="639" y="15"/>
                      </a:cubicBezTo>
                      <a:cubicBezTo>
                        <a:pt x="444" y="29"/>
                        <a:pt x="264" y="98"/>
                        <a:pt x="98" y="181"/>
                      </a:cubicBezTo>
                      <a:cubicBezTo>
                        <a:pt x="70" y="209"/>
                        <a:pt x="42" y="237"/>
                        <a:pt x="28" y="264"/>
                      </a:cubicBezTo>
                      <a:cubicBezTo>
                        <a:pt x="1" y="348"/>
                        <a:pt x="42" y="445"/>
                        <a:pt x="125" y="473"/>
                      </a:cubicBezTo>
                      <a:cubicBezTo>
                        <a:pt x="263" y="515"/>
                        <a:pt x="409" y="533"/>
                        <a:pt x="557" y="533"/>
                      </a:cubicBezTo>
                      <a:cubicBezTo>
                        <a:pt x="602" y="533"/>
                        <a:pt x="648" y="531"/>
                        <a:pt x="694" y="528"/>
                      </a:cubicBezTo>
                      <a:cubicBezTo>
                        <a:pt x="791" y="514"/>
                        <a:pt x="875" y="500"/>
                        <a:pt x="972" y="486"/>
                      </a:cubicBezTo>
                      <a:cubicBezTo>
                        <a:pt x="1069" y="459"/>
                        <a:pt x="1152" y="431"/>
                        <a:pt x="1235" y="375"/>
                      </a:cubicBezTo>
                      <a:cubicBezTo>
                        <a:pt x="1277" y="362"/>
                        <a:pt x="1305" y="320"/>
                        <a:pt x="1318" y="278"/>
                      </a:cubicBezTo>
                      <a:cubicBezTo>
                        <a:pt x="1346" y="195"/>
                        <a:pt x="1305" y="84"/>
                        <a:pt x="1207" y="56"/>
                      </a:cubicBezTo>
                      <a:cubicBezTo>
                        <a:pt x="1110" y="29"/>
                        <a:pt x="1013" y="1"/>
                        <a:pt x="9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9"/>
                <p:cNvSpPr/>
                <p:nvPr/>
              </p:nvSpPr>
              <p:spPr>
                <a:xfrm>
                  <a:off x="264841" y="3404569"/>
                  <a:ext cx="20526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518" extrusionOk="0">
                      <a:moveTo>
                        <a:pt x="555" y="1"/>
                      </a:moveTo>
                      <a:cubicBezTo>
                        <a:pt x="402" y="15"/>
                        <a:pt x="250" y="43"/>
                        <a:pt x="111" y="112"/>
                      </a:cubicBezTo>
                      <a:cubicBezTo>
                        <a:pt x="83" y="126"/>
                        <a:pt x="56" y="153"/>
                        <a:pt x="42" y="181"/>
                      </a:cubicBezTo>
                      <a:cubicBezTo>
                        <a:pt x="0" y="264"/>
                        <a:pt x="14" y="362"/>
                        <a:pt x="97" y="417"/>
                      </a:cubicBezTo>
                      <a:cubicBezTo>
                        <a:pt x="213" y="487"/>
                        <a:pt x="359" y="518"/>
                        <a:pt x="501" y="518"/>
                      </a:cubicBezTo>
                      <a:cubicBezTo>
                        <a:pt x="528" y="518"/>
                        <a:pt x="556" y="516"/>
                        <a:pt x="583" y="514"/>
                      </a:cubicBezTo>
                      <a:cubicBezTo>
                        <a:pt x="666" y="514"/>
                        <a:pt x="749" y="500"/>
                        <a:pt x="833" y="473"/>
                      </a:cubicBezTo>
                      <a:cubicBezTo>
                        <a:pt x="916" y="445"/>
                        <a:pt x="999" y="403"/>
                        <a:pt x="1068" y="362"/>
                      </a:cubicBezTo>
                      <a:cubicBezTo>
                        <a:pt x="1082" y="334"/>
                        <a:pt x="1110" y="306"/>
                        <a:pt x="1124" y="278"/>
                      </a:cubicBezTo>
                      <a:cubicBezTo>
                        <a:pt x="1152" y="181"/>
                        <a:pt x="1096" y="70"/>
                        <a:pt x="999" y="43"/>
                      </a:cubicBezTo>
                      <a:cubicBezTo>
                        <a:pt x="916" y="15"/>
                        <a:pt x="846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9"/>
                <p:cNvSpPr/>
                <p:nvPr/>
              </p:nvSpPr>
              <p:spPr>
                <a:xfrm>
                  <a:off x="452610" y="3375169"/>
                  <a:ext cx="34781" cy="1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579" extrusionOk="0">
                      <a:moveTo>
                        <a:pt x="1111" y="1"/>
                      </a:moveTo>
                      <a:cubicBezTo>
                        <a:pt x="986" y="15"/>
                        <a:pt x="889" y="28"/>
                        <a:pt x="778" y="42"/>
                      </a:cubicBezTo>
                      <a:cubicBezTo>
                        <a:pt x="542" y="70"/>
                        <a:pt x="320" y="126"/>
                        <a:pt x="112" y="223"/>
                      </a:cubicBezTo>
                      <a:cubicBezTo>
                        <a:pt x="70" y="237"/>
                        <a:pt x="42" y="278"/>
                        <a:pt x="29" y="320"/>
                      </a:cubicBezTo>
                      <a:cubicBezTo>
                        <a:pt x="1" y="403"/>
                        <a:pt x="42" y="486"/>
                        <a:pt x="126" y="514"/>
                      </a:cubicBezTo>
                      <a:cubicBezTo>
                        <a:pt x="273" y="557"/>
                        <a:pt x="426" y="579"/>
                        <a:pt x="577" y="579"/>
                      </a:cubicBezTo>
                      <a:cubicBezTo>
                        <a:pt x="668" y="579"/>
                        <a:pt x="759" y="571"/>
                        <a:pt x="847" y="556"/>
                      </a:cubicBezTo>
                      <a:cubicBezTo>
                        <a:pt x="958" y="542"/>
                        <a:pt x="1083" y="514"/>
                        <a:pt x="1194" y="486"/>
                      </a:cubicBezTo>
                      <a:cubicBezTo>
                        <a:pt x="1305" y="445"/>
                        <a:pt x="1416" y="389"/>
                        <a:pt x="1527" y="334"/>
                      </a:cubicBezTo>
                      <a:cubicBezTo>
                        <a:pt x="1568" y="306"/>
                        <a:pt x="1596" y="264"/>
                        <a:pt x="1596" y="209"/>
                      </a:cubicBezTo>
                      <a:cubicBezTo>
                        <a:pt x="1610" y="112"/>
                        <a:pt x="1541" y="28"/>
                        <a:pt x="1457" y="15"/>
                      </a:cubicBezTo>
                      <a:cubicBezTo>
                        <a:pt x="1333" y="1"/>
                        <a:pt x="1222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9"/>
                <p:cNvSpPr/>
                <p:nvPr/>
              </p:nvSpPr>
              <p:spPr>
                <a:xfrm>
                  <a:off x="190965" y="3130536"/>
                  <a:ext cx="3995351" cy="454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057" h="14790" extrusionOk="0">
                      <a:moveTo>
                        <a:pt x="64328" y="1"/>
                      </a:moveTo>
                      <a:cubicBezTo>
                        <a:pt x="25845" y="1"/>
                        <a:pt x="0" y="7284"/>
                        <a:pt x="0" y="7284"/>
                      </a:cubicBezTo>
                      <a:lnTo>
                        <a:pt x="0" y="14789"/>
                      </a:lnTo>
                      <a:lnTo>
                        <a:pt x="130057" y="14789"/>
                      </a:lnTo>
                      <a:lnTo>
                        <a:pt x="130057" y="6743"/>
                      </a:lnTo>
                      <a:cubicBezTo>
                        <a:pt x="130057" y="6743"/>
                        <a:pt x="101784" y="1"/>
                        <a:pt x="643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" name="Google Shape;534;p19"/>
              <p:cNvGrpSpPr/>
              <p:nvPr/>
            </p:nvGrpSpPr>
            <p:grpSpPr>
              <a:xfrm rot="10800000">
                <a:off x="891351" y="4929213"/>
                <a:ext cx="7334524" cy="167391"/>
                <a:chOff x="693610" y="3247303"/>
                <a:chExt cx="3204668" cy="73138"/>
              </a:xfrm>
            </p:grpSpPr>
            <p:sp>
              <p:nvSpPr>
                <p:cNvPr id="535" name="Google Shape;535;p19"/>
                <p:cNvSpPr/>
                <p:nvPr/>
              </p:nvSpPr>
              <p:spPr>
                <a:xfrm>
                  <a:off x="3858619" y="3273083"/>
                  <a:ext cx="39660" cy="18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" h="586" extrusionOk="0">
                      <a:moveTo>
                        <a:pt x="505" y="1"/>
                      </a:moveTo>
                      <a:cubicBezTo>
                        <a:pt x="367" y="1"/>
                        <a:pt x="236" y="32"/>
                        <a:pt x="111" y="89"/>
                      </a:cubicBezTo>
                      <a:lnTo>
                        <a:pt x="125" y="89"/>
                      </a:lnTo>
                      <a:cubicBezTo>
                        <a:pt x="0" y="159"/>
                        <a:pt x="0" y="325"/>
                        <a:pt x="125" y="395"/>
                      </a:cubicBezTo>
                      <a:cubicBezTo>
                        <a:pt x="278" y="464"/>
                        <a:pt x="444" y="506"/>
                        <a:pt x="611" y="533"/>
                      </a:cubicBezTo>
                      <a:cubicBezTo>
                        <a:pt x="694" y="561"/>
                        <a:pt x="763" y="561"/>
                        <a:pt x="847" y="575"/>
                      </a:cubicBezTo>
                      <a:cubicBezTo>
                        <a:pt x="895" y="582"/>
                        <a:pt x="940" y="585"/>
                        <a:pt x="984" y="585"/>
                      </a:cubicBezTo>
                      <a:cubicBezTo>
                        <a:pt x="1027" y="585"/>
                        <a:pt x="1069" y="582"/>
                        <a:pt x="1110" y="575"/>
                      </a:cubicBezTo>
                      <a:cubicBezTo>
                        <a:pt x="1152" y="575"/>
                        <a:pt x="1193" y="561"/>
                        <a:pt x="1221" y="533"/>
                      </a:cubicBezTo>
                      <a:cubicBezTo>
                        <a:pt x="1291" y="464"/>
                        <a:pt x="1291" y="339"/>
                        <a:pt x="1221" y="270"/>
                      </a:cubicBezTo>
                      <a:cubicBezTo>
                        <a:pt x="1152" y="200"/>
                        <a:pt x="1055" y="145"/>
                        <a:pt x="972" y="103"/>
                      </a:cubicBezTo>
                      <a:cubicBezTo>
                        <a:pt x="874" y="62"/>
                        <a:pt x="777" y="34"/>
                        <a:pt x="694" y="20"/>
                      </a:cubicBezTo>
                      <a:cubicBezTo>
                        <a:pt x="630" y="7"/>
                        <a:pt x="567" y="1"/>
                        <a:pt x="50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9"/>
                <p:cNvSpPr/>
                <p:nvPr/>
              </p:nvSpPr>
              <p:spPr>
                <a:xfrm>
                  <a:off x="3606261" y="3279282"/>
                  <a:ext cx="4009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" h="542" extrusionOk="0">
                      <a:moveTo>
                        <a:pt x="500" y="0"/>
                      </a:moveTo>
                      <a:cubicBezTo>
                        <a:pt x="380" y="0"/>
                        <a:pt x="260" y="19"/>
                        <a:pt x="140" y="56"/>
                      </a:cubicBezTo>
                      <a:cubicBezTo>
                        <a:pt x="98" y="70"/>
                        <a:pt x="70" y="84"/>
                        <a:pt x="42" y="125"/>
                      </a:cubicBezTo>
                      <a:cubicBezTo>
                        <a:pt x="1" y="208"/>
                        <a:pt x="15" y="306"/>
                        <a:pt x="98" y="347"/>
                      </a:cubicBezTo>
                      <a:cubicBezTo>
                        <a:pt x="251" y="444"/>
                        <a:pt x="431" y="500"/>
                        <a:pt x="611" y="527"/>
                      </a:cubicBezTo>
                      <a:cubicBezTo>
                        <a:pt x="695" y="541"/>
                        <a:pt x="792" y="541"/>
                        <a:pt x="875" y="541"/>
                      </a:cubicBezTo>
                      <a:cubicBezTo>
                        <a:pt x="972" y="541"/>
                        <a:pt x="1069" y="527"/>
                        <a:pt x="1152" y="500"/>
                      </a:cubicBezTo>
                      <a:cubicBezTo>
                        <a:pt x="1194" y="486"/>
                        <a:pt x="1222" y="458"/>
                        <a:pt x="1249" y="430"/>
                      </a:cubicBezTo>
                      <a:cubicBezTo>
                        <a:pt x="1305" y="347"/>
                        <a:pt x="1291" y="236"/>
                        <a:pt x="1194" y="181"/>
                      </a:cubicBezTo>
                      <a:cubicBezTo>
                        <a:pt x="1125" y="125"/>
                        <a:pt x="1027" y="84"/>
                        <a:pt x="944" y="70"/>
                      </a:cubicBezTo>
                      <a:cubicBezTo>
                        <a:pt x="861" y="42"/>
                        <a:pt x="778" y="28"/>
                        <a:pt x="681" y="14"/>
                      </a:cubicBezTo>
                      <a:cubicBezTo>
                        <a:pt x="621" y="5"/>
                        <a:pt x="560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9"/>
                <p:cNvSpPr/>
                <p:nvPr/>
              </p:nvSpPr>
              <p:spPr>
                <a:xfrm>
                  <a:off x="3091885" y="3303022"/>
                  <a:ext cx="46049" cy="17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" h="567" extrusionOk="0">
                      <a:moveTo>
                        <a:pt x="491" y="1"/>
                      </a:moveTo>
                      <a:cubicBezTo>
                        <a:pt x="373" y="1"/>
                        <a:pt x="254" y="11"/>
                        <a:pt x="139" y="34"/>
                      </a:cubicBezTo>
                      <a:cubicBezTo>
                        <a:pt x="98" y="48"/>
                        <a:pt x="70" y="75"/>
                        <a:pt x="42" y="117"/>
                      </a:cubicBezTo>
                      <a:cubicBezTo>
                        <a:pt x="1" y="186"/>
                        <a:pt x="28" y="284"/>
                        <a:pt x="98" y="339"/>
                      </a:cubicBezTo>
                      <a:cubicBezTo>
                        <a:pt x="292" y="436"/>
                        <a:pt x="486" y="506"/>
                        <a:pt x="708" y="533"/>
                      </a:cubicBezTo>
                      <a:cubicBezTo>
                        <a:pt x="805" y="561"/>
                        <a:pt x="902" y="561"/>
                        <a:pt x="1013" y="561"/>
                      </a:cubicBezTo>
                      <a:cubicBezTo>
                        <a:pt x="1043" y="565"/>
                        <a:pt x="1073" y="566"/>
                        <a:pt x="1102" y="566"/>
                      </a:cubicBezTo>
                      <a:cubicBezTo>
                        <a:pt x="1183" y="566"/>
                        <a:pt x="1261" y="554"/>
                        <a:pt x="1332" y="533"/>
                      </a:cubicBezTo>
                      <a:cubicBezTo>
                        <a:pt x="1374" y="519"/>
                        <a:pt x="1416" y="492"/>
                        <a:pt x="1443" y="450"/>
                      </a:cubicBezTo>
                      <a:cubicBezTo>
                        <a:pt x="1499" y="367"/>
                        <a:pt x="1471" y="270"/>
                        <a:pt x="1388" y="214"/>
                      </a:cubicBezTo>
                      <a:cubicBezTo>
                        <a:pt x="1291" y="159"/>
                        <a:pt x="1194" y="117"/>
                        <a:pt x="1083" y="89"/>
                      </a:cubicBezTo>
                      <a:cubicBezTo>
                        <a:pt x="985" y="62"/>
                        <a:pt x="888" y="34"/>
                        <a:pt x="777" y="20"/>
                      </a:cubicBezTo>
                      <a:cubicBezTo>
                        <a:pt x="684" y="8"/>
                        <a:pt x="588" y="1"/>
                        <a:pt x="4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9"/>
                <p:cNvSpPr/>
                <p:nvPr/>
              </p:nvSpPr>
              <p:spPr>
                <a:xfrm>
                  <a:off x="3146444" y="3270705"/>
                  <a:ext cx="49029" cy="15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18" extrusionOk="0">
                      <a:moveTo>
                        <a:pt x="679" y="0"/>
                      </a:moveTo>
                      <a:cubicBezTo>
                        <a:pt x="505" y="0"/>
                        <a:pt x="324" y="25"/>
                        <a:pt x="153" y="59"/>
                      </a:cubicBezTo>
                      <a:lnTo>
                        <a:pt x="139" y="45"/>
                      </a:lnTo>
                      <a:cubicBezTo>
                        <a:pt x="97" y="59"/>
                        <a:pt x="70" y="87"/>
                        <a:pt x="42" y="129"/>
                      </a:cubicBezTo>
                      <a:cubicBezTo>
                        <a:pt x="0" y="212"/>
                        <a:pt x="28" y="309"/>
                        <a:pt x="111" y="351"/>
                      </a:cubicBezTo>
                      <a:cubicBezTo>
                        <a:pt x="319" y="448"/>
                        <a:pt x="541" y="517"/>
                        <a:pt x="777" y="517"/>
                      </a:cubicBezTo>
                      <a:cubicBezTo>
                        <a:pt x="888" y="517"/>
                        <a:pt x="999" y="517"/>
                        <a:pt x="1124" y="503"/>
                      </a:cubicBezTo>
                      <a:cubicBezTo>
                        <a:pt x="1235" y="489"/>
                        <a:pt x="1346" y="448"/>
                        <a:pt x="1457" y="406"/>
                      </a:cubicBezTo>
                      <a:cubicBezTo>
                        <a:pt x="1596" y="337"/>
                        <a:pt x="1582" y="129"/>
                        <a:pt x="1429" y="87"/>
                      </a:cubicBezTo>
                      <a:cubicBezTo>
                        <a:pt x="1318" y="45"/>
                        <a:pt x="1221" y="32"/>
                        <a:pt x="1110" y="18"/>
                      </a:cubicBezTo>
                      <a:cubicBezTo>
                        <a:pt x="999" y="4"/>
                        <a:pt x="902" y="4"/>
                        <a:pt x="791" y="4"/>
                      </a:cubicBezTo>
                      <a:cubicBezTo>
                        <a:pt x="754" y="1"/>
                        <a:pt x="717" y="0"/>
                        <a:pt x="67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9"/>
                <p:cNvSpPr/>
                <p:nvPr/>
              </p:nvSpPr>
              <p:spPr>
                <a:xfrm>
                  <a:off x="3326389" y="3278637"/>
                  <a:ext cx="49029" cy="1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549" extrusionOk="0">
                      <a:moveTo>
                        <a:pt x="515" y="1"/>
                      </a:moveTo>
                      <a:cubicBezTo>
                        <a:pt x="406" y="1"/>
                        <a:pt x="299" y="7"/>
                        <a:pt x="195" y="21"/>
                      </a:cubicBezTo>
                      <a:lnTo>
                        <a:pt x="181" y="7"/>
                      </a:lnTo>
                      <a:cubicBezTo>
                        <a:pt x="42" y="35"/>
                        <a:pt x="0" y="216"/>
                        <a:pt x="111" y="299"/>
                      </a:cubicBezTo>
                      <a:cubicBezTo>
                        <a:pt x="306" y="424"/>
                        <a:pt x="528" y="507"/>
                        <a:pt x="763" y="535"/>
                      </a:cubicBezTo>
                      <a:cubicBezTo>
                        <a:pt x="874" y="548"/>
                        <a:pt x="999" y="548"/>
                        <a:pt x="1110" y="548"/>
                      </a:cubicBezTo>
                      <a:cubicBezTo>
                        <a:pt x="1235" y="548"/>
                        <a:pt x="1346" y="521"/>
                        <a:pt x="1457" y="479"/>
                      </a:cubicBezTo>
                      <a:cubicBezTo>
                        <a:pt x="1499" y="465"/>
                        <a:pt x="1540" y="424"/>
                        <a:pt x="1554" y="382"/>
                      </a:cubicBezTo>
                      <a:cubicBezTo>
                        <a:pt x="1596" y="299"/>
                        <a:pt x="1554" y="202"/>
                        <a:pt x="1471" y="160"/>
                      </a:cubicBezTo>
                      <a:cubicBezTo>
                        <a:pt x="1360" y="118"/>
                        <a:pt x="1263" y="91"/>
                        <a:pt x="1152" y="63"/>
                      </a:cubicBezTo>
                      <a:cubicBezTo>
                        <a:pt x="1055" y="49"/>
                        <a:pt x="944" y="35"/>
                        <a:pt x="847" y="21"/>
                      </a:cubicBezTo>
                      <a:cubicBezTo>
                        <a:pt x="736" y="7"/>
                        <a:pt x="625" y="1"/>
                        <a:pt x="5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9"/>
                <p:cNvSpPr/>
                <p:nvPr/>
              </p:nvSpPr>
              <p:spPr>
                <a:xfrm>
                  <a:off x="1365837" y="3270312"/>
                  <a:ext cx="29860" cy="15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" h="515" extrusionOk="0">
                      <a:moveTo>
                        <a:pt x="472" y="1"/>
                      </a:moveTo>
                      <a:cubicBezTo>
                        <a:pt x="361" y="15"/>
                        <a:pt x="264" y="29"/>
                        <a:pt x="153" y="70"/>
                      </a:cubicBezTo>
                      <a:lnTo>
                        <a:pt x="126" y="56"/>
                      </a:lnTo>
                      <a:cubicBezTo>
                        <a:pt x="112" y="70"/>
                        <a:pt x="84" y="84"/>
                        <a:pt x="70" y="98"/>
                      </a:cubicBezTo>
                      <a:cubicBezTo>
                        <a:pt x="1" y="154"/>
                        <a:pt x="1" y="265"/>
                        <a:pt x="56" y="334"/>
                      </a:cubicBezTo>
                      <a:cubicBezTo>
                        <a:pt x="167" y="445"/>
                        <a:pt x="320" y="514"/>
                        <a:pt x="486" y="514"/>
                      </a:cubicBezTo>
                      <a:cubicBezTo>
                        <a:pt x="639" y="514"/>
                        <a:pt x="791" y="459"/>
                        <a:pt x="902" y="334"/>
                      </a:cubicBezTo>
                      <a:cubicBezTo>
                        <a:pt x="930" y="320"/>
                        <a:pt x="930" y="292"/>
                        <a:pt x="944" y="278"/>
                      </a:cubicBezTo>
                      <a:cubicBezTo>
                        <a:pt x="972" y="181"/>
                        <a:pt x="916" y="70"/>
                        <a:pt x="819" y="43"/>
                      </a:cubicBezTo>
                      <a:lnTo>
                        <a:pt x="791" y="43"/>
                      </a:lnTo>
                      <a:cubicBezTo>
                        <a:pt x="694" y="15"/>
                        <a:pt x="58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" name="Google Shape;541;p19"/>
                <p:cNvSpPr/>
                <p:nvPr/>
              </p:nvSpPr>
              <p:spPr>
                <a:xfrm>
                  <a:off x="1181567" y="3247303"/>
                  <a:ext cx="43930" cy="16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0" h="531" extrusionOk="0">
                      <a:moveTo>
                        <a:pt x="708" y="1"/>
                      </a:moveTo>
                      <a:cubicBezTo>
                        <a:pt x="514" y="15"/>
                        <a:pt x="320" y="56"/>
                        <a:pt x="140" y="112"/>
                      </a:cubicBezTo>
                      <a:lnTo>
                        <a:pt x="126" y="126"/>
                      </a:lnTo>
                      <a:cubicBezTo>
                        <a:pt x="98" y="140"/>
                        <a:pt x="56" y="167"/>
                        <a:pt x="43" y="209"/>
                      </a:cubicBezTo>
                      <a:cubicBezTo>
                        <a:pt x="1" y="278"/>
                        <a:pt x="43" y="375"/>
                        <a:pt x="126" y="417"/>
                      </a:cubicBezTo>
                      <a:cubicBezTo>
                        <a:pt x="283" y="490"/>
                        <a:pt x="472" y="531"/>
                        <a:pt x="656" y="531"/>
                      </a:cubicBezTo>
                      <a:cubicBezTo>
                        <a:pt x="683" y="531"/>
                        <a:pt x="710" y="530"/>
                        <a:pt x="736" y="528"/>
                      </a:cubicBezTo>
                      <a:cubicBezTo>
                        <a:pt x="833" y="528"/>
                        <a:pt x="930" y="514"/>
                        <a:pt x="1041" y="486"/>
                      </a:cubicBezTo>
                      <a:cubicBezTo>
                        <a:pt x="1138" y="459"/>
                        <a:pt x="1236" y="417"/>
                        <a:pt x="1333" y="362"/>
                      </a:cubicBezTo>
                      <a:cubicBezTo>
                        <a:pt x="1360" y="348"/>
                        <a:pt x="1388" y="306"/>
                        <a:pt x="1402" y="264"/>
                      </a:cubicBezTo>
                      <a:cubicBezTo>
                        <a:pt x="1430" y="167"/>
                        <a:pt x="1374" y="70"/>
                        <a:pt x="1277" y="42"/>
                      </a:cubicBezTo>
                      <a:cubicBezTo>
                        <a:pt x="1194" y="29"/>
                        <a:pt x="1083" y="15"/>
                        <a:pt x="98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" name="Google Shape;542;p19"/>
                <p:cNvSpPr/>
                <p:nvPr/>
              </p:nvSpPr>
              <p:spPr>
                <a:xfrm>
                  <a:off x="693610" y="3248913"/>
                  <a:ext cx="42240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545" extrusionOk="0">
                      <a:moveTo>
                        <a:pt x="944" y="0"/>
                      </a:moveTo>
                      <a:cubicBezTo>
                        <a:pt x="847" y="0"/>
                        <a:pt x="764" y="0"/>
                        <a:pt x="667" y="14"/>
                      </a:cubicBezTo>
                      <a:cubicBezTo>
                        <a:pt x="486" y="42"/>
                        <a:pt x="306" y="84"/>
                        <a:pt x="139" y="153"/>
                      </a:cubicBezTo>
                      <a:lnTo>
                        <a:pt x="125" y="167"/>
                      </a:lnTo>
                      <a:cubicBezTo>
                        <a:pt x="1" y="222"/>
                        <a:pt x="1" y="403"/>
                        <a:pt x="125" y="458"/>
                      </a:cubicBezTo>
                      <a:cubicBezTo>
                        <a:pt x="287" y="516"/>
                        <a:pt x="459" y="545"/>
                        <a:pt x="624" y="545"/>
                      </a:cubicBezTo>
                      <a:cubicBezTo>
                        <a:pt x="657" y="545"/>
                        <a:pt x="690" y="544"/>
                        <a:pt x="722" y="542"/>
                      </a:cubicBezTo>
                      <a:cubicBezTo>
                        <a:pt x="819" y="528"/>
                        <a:pt x="916" y="500"/>
                        <a:pt x="1013" y="472"/>
                      </a:cubicBezTo>
                      <a:cubicBezTo>
                        <a:pt x="1110" y="444"/>
                        <a:pt x="1208" y="403"/>
                        <a:pt x="1291" y="347"/>
                      </a:cubicBezTo>
                      <a:cubicBezTo>
                        <a:pt x="1319" y="320"/>
                        <a:pt x="1346" y="278"/>
                        <a:pt x="1346" y="236"/>
                      </a:cubicBezTo>
                      <a:cubicBezTo>
                        <a:pt x="1374" y="139"/>
                        <a:pt x="1319" y="42"/>
                        <a:pt x="1221" y="28"/>
                      </a:cubicBezTo>
                      <a:cubicBezTo>
                        <a:pt x="1124" y="0"/>
                        <a:pt x="1027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43" name="Google Shape;543;p19"/>
              <p:cNvGrpSpPr/>
              <p:nvPr/>
            </p:nvGrpSpPr>
            <p:grpSpPr>
              <a:xfrm>
                <a:off x="210342" y="4824649"/>
                <a:ext cx="8633233" cy="279933"/>
                <a:chOff x="210342" y="4824649"/>
                <a:chExt cx="8633233" cy="279933"/>
              </a:xfrm>
            </p:grpSpPr>
            <p:sp>
              <p:nvSpPr>
                <p:cNvPr id="544" name="Google Shape;544;p19"/>
                <p:cNvSpPr/>
                <p:nvPr/>
              </p:nvSpPr>
              <p:spPr>
                <a:xfrm>
                  <a:off x="5469604" y="4921245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5" name="Google Shape;545;p19"/>
                <p:cNvSpPr/>
                <p:nvPr/>
              </p:nvSpPr>
              <p:spPr>
                <a:xfrm>
                  <a:off x="210342" y="4824657"/>
                  <a:ext cx="364831" cy="183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6" h="5968" extrusionOk="0">
                      <a:moveTo>
                        <a:pt x="9504" y="1"/>
                      </a:moveTo>
                      <a:cubicBezTo>
                        <a:pt x="9267" y="1"/>
                        <a:pt x="9005" y="137"/>
                        <a:pt x="8796" y="279"/>
                      </a:cubicBezTo>
                      <a:cubicBezTo>
                        <a:pt x="7631" y="1084"/>
                        <a:pt x="6674" y="2166"/>
                        <a:pt x="6049" y="3428"/>
                      </a:cubicBezTo>
                      <a:lnTo>
                        <a:pt x="5481" y="2471"/>
                      </a:lnTo>
                      <a:cubicBezTo>
                        <a:pt x="5217" y="2041"/>
                        <a:pt x="4870" y="1542"/>
                        <a:pt x="4357" y="1542"/>
                      </a:cubicBezTo>
                      <a:cubicBezTo>
                        <a:pt x="3913" y="1542"/>
                        <a:pt x="3566" y="1944"/>
                        <a:pt x="3455" y="2374"/>
                      </a:cubicBezTo>
                      <a:cubicBezTo>
                        <a:pt x="3358" y="2804"/>
                        <a:pt x="3455" y="3248"/>
                        <a:pt x="3539" y="3678"/>
                      </a:cubicBezTo>
                      <a:lnTo>
                        <a:pt x="2068" y="2555"/>
                      </a:lnTo>
                      <a:cubicBezTo>
                        <a:pt x="1804" y="2319"/>
                        <a:pt x="1499" y="2152"/>
                        <a:pt x="1166" y="2027"/>
                      </a:cubicBezTo>
                      <a:cubicBezTo>
                        <a:pt x="1074" y="1997"/>
                        <a:pt x="979" y="1982"/>
                        <a:pt x="884" y="1982"/>
                      </a:cubicBezTo>
                      <a:cubicBezTo>
                        <a:pt x="635" y="1982"/>
                        <a:pt x="390" y="2083"/>
                        <a:pt x="209" y="2263"/>
                      </a:cubicBezTo>
                      <a:cubicBezTo>
                        <a:pt x="15" y="2485"/>
                        <a:pt x="1" y="2818"/>
                        <a:pt x="15" y="3123"/>
                      </a:cubicBezTo>
                      <a:cubicBezTo>
                        <a:pt x="70" y="4150"/>
                        <a:pt x="445" y="5149"/>
                        <a:pt x="1069" y="5967"/>
                      </a:cubicBezTo>
                      <a:lnTo>
                        <a:pt x="10780" y="5967"/>
                      </a:lnTo>
                      <a:cubicBezTo>
                        <a:pt x="11224" y="5093"/>
                        <a:pt x="11557" y="4164"/>
                        <a:pt x="11779" y="3207"/>
                      </a:cubicBezTo>
                      <a:cubicBezTo>
                        <a:pt x="11876" y="2776"/>
                        <a:pt x="11876" y="2222"/>
                        <a:pt x="11488" y="2027"/>
                      </a:cubicBezTo>
                      <a:cubicBezTo>
                        <a:pt x="11409" y="1990"/>
                        <a:pt x="11325" y="1974"/>
                        <a:pt x="11240" y="1974"/>
                      </a:cubicBezTo>
                      <a:cubicBezTo>
                        <a:pt x="11041" y="1974"/>
                        <a:pt x="10834" y="2063"/>
                        <a:pt x="10669" y="2180"/>
                      </a:cubicBezTo>
                      <a:cubicBezTo>
                        <a:pt x="10433" y="2346"/>
                        <a:pt x="10239" y="2568"/>
                        <a:pt x="9975" y="2679"/>
                      </a:cubicBezTo>
                      <a:cubicBezTo>
                        <a:pt x="10142" y="2041"/>
                        <a:pt x="10184" y="1361"/>
                        <a:pt x="10086" y="696"/>
                      </a:cubicBezTo>
                      <a:cubicBezTo>
                        <a:pt x="10073" y="474"/>
                        <a:pt x="9975" y="252"/>
                        <a:pt x="9809" y="99"/>
                      </a:cubicBezTo>
                      <a:cubicBezTo>
                        <a:pt x="9717" y="29"/>
                        <a:pt x="9613" y="1"/>
                        <a:pt x="950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6" name="Google Shape;546;p19"/>
                <p:cNvSpPr/>
                <p:nvPr/>
              </p:nvSpPr>
              <p:spPr>
                <a:xfrm>
                  <a:off x="3974075" y="4921174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" name="Google Shape;547;p19"/>
                <p:cNvSpPr/>
                <p:nvPr/>
              </p:nvSpPr>
              <p:spPr>
                <a:xfrm>
                  <a:off x="8454475" y="4824649"/>
                  <a:ext cx="389100" cy="138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6" h="4502" extrusionOk="0">
                      <a:moveTo>
                        <a:pt x="2545" y="1"/>
                      </a:moveTo>
                      <a:cubicBezTo>
                        <a:pt x="2425" y="1"/>
                        <a:pt x="2309" y="23"/>
                        <a:pt x="2206" y="76"/>
                      </a:cubicBezTo>
                      <a:cubicBezTo>
                        <a:pt x="2039" y="174"/>
                        <a:pt x="1942" y="326"/>
                        <a:pt x="1915" y="520"/>
                      </a:cubicBezTo>
                      <a:cubicBezTo>
                        <a:pt x="1804" y="1020"/>
                        <a:pt x="1859" y="1547"/>
                        <a:pt x="2039" y="2019"/>
                      </a:cubicBezTo>
                      <a:cubicBezTo>
                        <a:pt x="1776" y="1922"/>
                        <a:pt x="1526" y="1783"/>
                        <a:pt x="1290" y="1644"/>
                      </a:cubicBezTo>
                      <a:cubicBezTo>
                        <a:pt x="1109" y="1539"/>
                        <a:pt x="908" y="1487"/>
                        <a:pt x="701" y="1487"/>
                      </a:cubicBezTo>
                      <a:cubicBezTo>
                        <a:pt x="607" y="1487"/>
                        <a:pt x="512" y="1498"/>
                        <a:pt x="416" y="1519"/>
                      </a:cubicBezTo>
                      <a:cubicBezTo>
                        <a:pt x="0" y="1672"/>
                        <a:pt x="14" y="2088"/>
                        <a:pt x="111" y="2421"/>
                      </a:cubicBezTo>
                      <a:cubicBezTo>
                        <a:pt x="361" y="3156"/>
                        <a:pt x="722" y="3864"/>
                        <a:pt x="1179" y="4502"/>
                      </a:cubicBezTo>
                      <a:lnTo>
                        <a:pt x="11501" y="4502"/>
                      </a:lnTo>
                      <a:cubicBezTo>
                        <a:pt x="12139" y="3961"/>
                        <a:pt x="12541" y="3184"/>
                        <a:pt x="12624" y="2352"/>
                      </a:cubicBezTo>
                      <a:cubicBezTo>
                        <a:pt x="12666" y="2116"/>
                        <a:pt x="12597" y="1866"/>
                        <a:pt x="12416" y="1713"/>
                      </a:cubicBezTo>
                      <a:cubicBezTo>
                        <a:pt x="12249" y="1566"/>
                        <a:pt x="11977" y="1502"/>
                        <a:pt x="11710" y="1502"/>
                      </a:cubicBezTo>
                      <a:cubicBezTo>
                        <a:pt x="11600" y="1502"/>
                        <a:pt x="11491" y="1513"/>
                        <a:pt x="11390" y="1533"/>
                      </a:cubicBezTo>
                      <a:cubicBezTo>
                        <a:pt x="11057" y="1616"/>
                        <a:pt x="10738" y="1741"/>
                        <a:pt x="10446" y="1922"/>
                      </a:cubicBezTo>
                      <a:lnTo>
                        <a:pt x="8879" y="2782"/>
                      </a:lnTo>
                      <a:cubicBezTo>
                        <a:pt x="8976" y="2449"/>
                        <a:pt x="9073" y="2116"/>
                        <a:pt x="8962" y="1797"/>
                      </a:cubicBezTo>
                      <a:cubicBezTo>
                        <a:pt x="8813" y="1419"/>
                        <a:pt x="8454" y="1172"/>
                        <a:pt x="8039" y="1172"/>
                      </a:cubicBezTo>
                      <a:cubicBezTo>
                        <a:pt x="8027" y="1172"/>
                        <a:pt x="8016" y="1172"/>
                        <a:pt x="8005" y="1172"/>
                      </a:cubicBezTo>
                      <a:cubicBezTo>
                        <a:pt x="7464" y="1172"/>
                        <a:pt x="7103" y="1533"/>
                        <a:pt x="6826" y="1866"/>
                      </a:cubicBezTo>
                      <a:lnTo>
                        <a:pt x="6215" y="2587"/>
                      </a:lnTo>
                      <a:cubicBezTo>
                        <a:pt x="5452" y="1561"/>
                        <a:pt x="4453" y="742"/>
                        <a:pt x="3288" y="201"/>
                      </a:cubicBezTo>
                      <a:cubicBezTo>
                        <a:pt x="3072" y="98"/>
                        <a:pt x="2798" y="1"/>
                        <a:pt x="254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48" name="Google Shape;548;p19"/>
            <p:cNvGrpSpPr/>
            <p:nvPr/>
          </p:nvGrpSpPr>
          <p:grpSpPr>
            <a:xfrm>
              <a:off x="7919604" y="3471508"/>
              <a:ext cx="1224407" cy="1750395"/>
              <a:chOff x="7135804" y="428558"/>
              <a:chExt cx="1224407" cy="1750395"/>
            </a:xfrm>
          </p:grpSpPr>
          <p:sp>
            <p:nvSpPr>
              <p:cNvPr id="549" name="Google Shape;549;p19"/>
              <p:cNvSpPr/>
              <p:nvPr/>
            </p:nvSpPr>
            <p:spPr>
              <a:xfrm>
                <a:off x="7135804" y="428558"/>
                <a:ext cx="1224407" cy="1750395"/>
              </a:xfrm>
              <a:custGeom>
                <a:avLst/>
                <a:gdLst/>
                <a:ahLst/>
                <a:cxnLst/>
                <a:rect l="l" t="t" r="r" b="b"/>
                <a:pathLst>
                  <a:path w="39857" h="56979" extrusionOk="0">
                    <a:moveTo>
                      <a:pt x="39045" y="1"/>
                    </a:moveTo>
                    <a:cubicBezTo>
                      <a:pt x="36908" y="1"/>
                      <a:pt x="34838" y="1169"/>
                      <a:pt x="33545" y="2708"/>
                    </a:cubicBezTo>
                    <a:cubicBezTo>
                      <a:pt x="32074" y="4456"/>
                      <a:pt x="31408" y="6620"/>
                      <a:pt x="30881" y="8743"/>
                    </a:cubicBezTo>
                    <a:cubicBezTo>
                      <a:pt x="29244" y="15263"/>
                      <a:pt x="28606" y="21991"/>
                      <a:pt x="28967" y="28706"/>
                    </a:cubicBezTo>
                    <a:cubicBezTo>
                      <a:pt x="27427" y="26597"/>
                      <a:pt x="26733" y="24044"/>
                      <a:pt x="25138" y="21950"/>
                    </a:cubicBezTo>
                    <a:cubicBezTo>
                      <a:pt x="23909" y="20347"/>
                      <a:pt x="21767" y="19032"/>
                      <a:pt x="19688" y="19032"/>
                    </a:cubicBezTo>
                    <a:cubicBezTo>
                      <a:pt x="19067" y="19032"/>
                      <a:pt x="18452" y="19149"/>
                      <a:pt x="17869" y="19411"/>
                    </a:cubicBezTo>
                    <a:cubicBezTo>
                      <a:pt x="15413" y="20507"/>
                      <a:pt x="14928" y="23351"/>
                      <a:pt x="14747" y="25778"/>
                    </a:cubicBezTo>
                    <a:cubicBezTo>
                      <a:pt x="14484" y="29330"/>
                      <a:pt x="14220" y="32881"/>
                      <a:pt x="13943" y="36433"/>
                    </a:cubicBezTo>
                    <a:cubicBezTo>
                      <a:pt x="12930" y="34768"/>
                      <a:pt x="11890" y="33075"/>
                      <a:pt x="10266" y="31841"/>
                    </a:cubicBezTo>
                    <a:cubicBezTo>
                      <a:pt x="9115" y="30974"/>
                      <a:pt x="7599" y="30388"/>
                      <a:pt x="6118" y="30388"/>
                    </a:cubicBezTo>
                    <a:cubicBezTo>
                      <a:pt x="5511" y="30388"/>
                      <a:pt x="4911" y="30486"/>
                      <a:pt x="4343" y="30703"/>
                    </a:cubicBezTo>
                    <a:cubicBezTo>
                      <a:pt x="1568" y="31758"/>
                      <a:pt x="819" y="34879"/>
                      <a:pt x="583" y="37542"/>
                    </a:cubicBezTo>
                    <a:cubicBezTo>
                      <a:pt x="1" y="43633"/>
                      <a:pt x="14" y="49778"/>
                      <a:pt x="625" y="55868"/>
                    </a:cubicBezTo>
                    <a:lnTo>
                      <a:pt x="39857" y="56978"/>
                    </a:lnTo>
                    <a:lnTo>
                      <a:pt x="39857" y="58"/>
                    </a:lnTo>
                    <a:cubicBezTo>
                      <a:pt x="39586" y="20"/>
                      <a:pt x="39315" y="1"/>
                      <a:pt x="390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7308420" y="827458"/>
                <a:ext cx="1049242" cy="1328456"/>
              </a:xfrm>
              <a:custGeom>
                <a:avLst/>
                <a:gdLst/>
                <a:ahLst/>
                <a:cxnLst/>
                <a:rect l="l" t="t" r="r" b="b"/>
                <a:pathLst>
                  <a:path w="34155" h="43244" extrusionOk="0">
                    <a:moveTo>
                      <a:pt x="33454" y="1"/>
                    </a:moveTo>
                    <a:cubicBezTo>
                      <a:pt x="31616" y="1"/>
                      <a:pt x="29853" y="886"/>
                      <a:pt x="28744" y="2056"/>
                    </a:cubicBezTo>
                    <a:cubicBezTo>
                      <a:pt x="27482" y="3388"/>
                      <a:pt x="26913" y="5025"/>
                      <a:pt x="26469" y="6634"/>
                    </a:cubicBezTo>
                    <a:cubicBezTo>
                      <a:pt x="25068" y="11559"/>
                      <a:pt x="24513" y="16678"/>
                      <a:pt x="24832" y="21783"/>
                    </a:cubicBezTo>
                    <a:cubicBezTo>
                      <a:pt x="23500" y="20174"/>
                      <a:pt x="22904" y="18245"/>
                      <a:pt x="21544" y="16664"/>
                    </a:cubicBezTo>
                    <a:cubicBezTo>
                      <a:pt x="20486" y="15435"/>
                      <a:pt x="18653" y="14436"/>
                      <a:pt x="16872" y="14436"/>
                    </a:cubicBezTo>
                    <a:cubicBezTo>
                      <a:pt x="16341" y="14436"/>
                      <a:pt x="15815" y="14524"/>
                      <a:pt x="15316" y="14722"/>
                    </a:cubicBezTo>
                    <a:cubicBezTo>
                      <a:pt x="13221" y="15554"/>
                      <a:pt x="12805" y="17718"/>
                      <a:pt x="12652" y="19563"/>
                    </a:cubicBezTo>
                    <a:lnTo>
                      <a:pt x="11958" y="27651"/>
                    </a:lnTo>
                    <a:cubicBezTo>
                      <a:pt x="11084" y="26389"/>
                      <a:pt x="10183" y="25085"/>
                      <a:pt x="8795" y="24155"/>
                    </a:cubicBezTo>
                    <a:cubicBezTo>
                      <a:pt x="7813" y="23497"/>
                      <a:pt x="6517" y="23054"/>
                      <a:pt x="5243" y="23054"/>
                    </a:cubicBezTo>
                    <a:cubicBezTo>
                      <a:pt x="4718" y="23054"/>
                      <a:pt x="4198" y="23129"/>
                      <a:pt x="3704" y="23295"/>
                    </a:cubicBezTo>
                    <a:cubicBezTo>
                      <a:pt x="1332" y="24100"/>
                      <a:pt x="708" y="26472"/>
                      <a:pt x="486" y="28497"/>
                    </a:cubicBezTo>
                    <a:cubicBezTo>
                      <a:pt x="0" y="33117"/>
                      <a:pt x="14" y="37778"/>
                      <a:pt x="527" y="42398"/>
                    </a:cubicBezTo>
                    <a:lnTo>
                      <a:pt x="34155" y="43244"/>
                    </a:lnTo>
                    <a:lnTo>
                      <a:pt x="34155" y="44"/>
                    </a:lnTo>
                    <a:cubicBezTo>
                      <a:pt x="33921" y="15"/>
                      <a:pt x="33687" y="1"/>
                      <a:pt x="33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235335" y="674103"/>
                <a:ext cx="26880" cy="12482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40634" extrusionOk="0">
                    <a:moveTo>
                      <a:pt x="194" y="1"/>
                    </a:moveTo>
                    <a:lnTo>
                      <a:pt x="0" y="15"/>
                    </a:lnTo>
                    <a:lnTo>
                      <a:pt x="42" y="5092"/>
                    </a:lnTo>
                    <a:lnTo>
                      <a:pt x="111" y="10169"/>
                    </a:lnTo>
                    <a:lnTo>
                      <a:pt x="250" y="20324"/>
                    </a:lnTo>
                    <a:lnTo>
                      <a:pt x="444" y="30479"/>
                    </a:lnTo>
                    <a:lnTo>
                      <a:pt x="541" y="35556"/>
                    </a:lnTo>
                    <a:lnTo>
                      <a:pt x="652" y="40634"/>
                    </a:lnTo>
                    <a:lnTo>
                      <a:pt x="874" y="40634"/>
                    </a:lnTo>
                    <a:lnTo>
                      <a:pt x="819" y="35556"/>
                    </a:lnTo>
                    <a:lnTo>
                      <a:pt x="749" y="30479"/>
                    </a:lnTo>
                    <a:lnTo>
                      <a:pt x="597" y="20310"/>
                    </a:lnTo>
                    <a:lnTo>
                      <a:pt x="403" y="10155"/>
                    </a:lnTo>
                    <a:lnTo>
                      <a:pt x="305" y="5078"/>
                    </a:lnTo>
                    <a:lnTo>
                      <a:pt x="19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7798926" y="1182949"/>
                <a:ext cx="132987" cy="660173"/>
              </a:xfrm>
              <a:custGeom>
                <a:avLst/>
                <a:gdLst/>
                <a:ahLst/>
                <a:cxnLst/>
                <a:rect l="l" t="t" r="r" b="b"/>
                <a:pathLst>
                  <a:path w="4329" h="21490" extrusionOk="0">
                    <a:moveTo>
                      <a:pt x="195" y="1"/>
                    </a:moveTo>
                    <a:lnTo>
                      <a:pt x="1" y="42"/>
                    </a:lnTo>
                    <a:lnTo>
                      <a:pt x="486" y="2734"/>
                    </a:lnTo>
                    <a:lnTo>
                      <a:pt x="986" y="5411"/>
                    </a:lnTo>
                    <a:lnTo>
                      <a:pt x="1998" y="10780"/>
                    </a:lnTo>
                    <a:lnTo>
                      <a:pt x="3039" y="16148"/>
                    </a:lnTo>
                    <a:lnTo>
                      <a:pt x="3566" y="18826"/>
                    </a:lnTo>
                    <a:lnTo>
                      <a:pt x="4121" y="21489"/>
                    </a:lnTo>
                    <a:lnTo>
                      <a:pt x="4329" y="21462"/>
                    </a:lnTo>
                    <a:lnTo>
                      <a:pt x="3843" y="18770"/>
                    </a:lnTo>
                    <a:lnTo>
                      <a:pt x="3344" y="16079"/>
                    </a:lnTo>
                    <a:lnTo>
                      <a:pt x="2331" y="10710"/>
                    </a:lnTo>
                    <a:lnTo>
                      <a:pt x="1277" y="5355"/>
                    </a:lnTo>
                    <a:lnTo>
                      <a:pt x="750" y="2678"/>
                    </a:lnTo>
                    <a:lnTo>
                      <a:pt x="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7410687" y="1503851"/>
                <a:ext cx="172616" cy="320532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10434" extrusionOk="0">
                    <a:moveTo>
                      <a:pt x="167" y="1"/>
                    </a:moveTo>
                    <a:lnTo>
                      <a:pt x="1" y="112"/>
                    </a:lnTo>
                    <a:cubicBezTo>
                      <a:pt x="250" y="528"/>
                      <a:pt x="500" y="944"/>
                      <a:pt x="750" y="1360"/>
                    </a:cubicBezTo>
                    <a:cubicBezTo>
                      <a:pt x="999" y="1790"/>
                      <a:pt x="1235" y="2207"/>
                      <a:pt x="1485" y="2623"/>
                    </a:cubicBezTo>
                    <a:cubicBezTo>
                      <a:pt x="1957" y="3483"/>
                      <a:pt x="2414" y="4343"/>
                      <a:pt x="2872" y="5189"/>
                    </a:cubicBezTo>
                    <a:cubicBezTo>
                      <a:pt x="3316" y="6049"/>
                      <a:pt x="3760" y="6923"/>
                      <a:pt x="4176" y="7797"/>
                    </a:cubicBezTo>
                    <a:cubicBezTo>
                      <a:pt x="4606" y="8671"/>
                      <a:pt x="5009" y="9545"/>
                      <a:pt x="5411" y="10433"/>
                    </a:cubicBezTo>
                    <a:lnTo>
                      <a:pt x="5619" y="10350"/>
                    </a:lnTo>
                    <a:cubicBezTo>
                      <a:pt x="5258" y="9448"/>
                      <a:pt x="4884" y="8546"/>
                      <a:pt x="4468" y="7658"/>
                    </a:cubicBezTo>
                    <a:cubicBezTo>
                      <a:pt x="4065" y="6771"/>
                      <a:pt x="3635" y="5883"/>
                      <a:pt x="3177" y="5023"/>
                    </a:cubicBezTo>
                    <a:cubicBezTo>
                      <a:pt x="2720" y="4163"/>
                      <a:pt x="2248" y="3302"/>
                      <a:pt x="1735" y="2470"/>
                    </a:cubicBezTo>
                    <a:cubicBezTo>
                      <a:pt x="1485" y="2054"/>
                      <a:pt x="1235" y="1624"/>
                      <a:pt x="972" y="1222"/>
                    </a:cubicBezTo>
                    <a:cubicBezTo>
                      <a:pt x="708" y="805"/>
                      <a:pt x="431" y="403"/>
                      <a:pt x="1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4" name="Google Shape;554;p19"/>
            <p:cNvGrpSpPr/>
            <p:nvPr/>
          </p:nvGrpSpPr>
          <p:grpSpPr>
            <a:xfrm>
              <a:off x="-1" y="3791291"/>
              <a:ext cx="1244037" cy="1475850"/>
              <a:chOff x="1286624" y="944716"/>
              <a:chExt cx="1244037" cy="1475850"/>
            </a:xfrm>
          </p:grpSpPr>
          <p:sp>
            <p:nvSpPr>
              <p:cNvPr id="555" name="Google Shape;555;p19"/>
              <p:cNvSpPr/>
              <p:nvPr/>
            </p:nvSpPr>
            <p:spPr>
              <a:xfrm>
                <a:off x="1286624" y="944716"/>
                <a:ext cx="1244037" cy="1475420"/>
              </a:xfrm>
              <a:custGeom>
                <a:avLst/>
                <a:gdLst/>
                <a:ahLst/>
                <a:cxnLst/>
                <a:rect l="l" t="t" r="r" b="b"/>
                <a:pathLst>
                  <a:path w="40496" h="48028" extrusionOk="0">
                    <a:moveTo>
                      <a:pt x="1" y="1"/>
                    </a:moveTo>
                    <a:lnTo>
                      <a:pt x="1" y="48028"/>
                    </a:lnTo>
                    <a:lnTo>
                      <a:pt x="40412" y="43755"/>
                    </a:lnTo>
                    <a:cubicBezTo>
                      <a:pt x="40495" y="40259"/>
                      <a:pt x="40232" y="36750"/>
                      <a:pt x="39635" y="33295"/>
                    </a:cubicBezTo>
                    <a:cubicBezTo>
                      <a:pt x="39413" y="32061"/>
                      <a:pt x="39122" y="30770"/>
                      <a:pt x="38067" y="29744"/>
                    </a:cubicBezTo>
                    <a:cubicBezTo>
                      <a:pt x="36872" y="28587"/>
                      <a:pt x="34800" y="27990"/>
                      <a:pt x="32718" y="27990"/>
                    </a:cubicBezTo>
                    <a:cubicBezTo>
                      <a:pt x="31781" y="27990"/>
                      <a:pt x="30841" y="28111"/>
                      <a:pt x="29980" y="28357"/>
                    </a:cubicBezTo>
                    <a:cubicBezTo>
                      <a:pt x="27205" y="29147"/>
                      <a:pt x="25263" y="30978"/>
                      <a:pt x="24514" y="32976"/>
                    </a:cubicBezTo>
                    <a:cubicBezTo>
                      <a:pt x="24361" y="29328"/>
                      <a:pt x="23876" y="25707"/>
                      <a:pt x="23071" y="22142"/>
                    </a:cubicBezTo>
                    <a:cubicBezTo>
                      <a:pt x="22696" y="20505"/>
                      <a:pt x="21947" y="18604"/>
                      <a:pt x="19686" y="18008"/>
                    </a:cubicBezTo>
                    <a:cubicBezTo>
                      <a:pt x="19247" y="17890"/>
                      <a:pt x="18804" y="17836"/>
                      <a:pt x="18365" y="17836"/>
                    </a:cubicBezTo>
                    <a:cubicBezTo>
                      <a:pt x="16117" y="17836"/>
                      <a:pt x="13966" y="19248"/>
                      <a:pt x="12805" y="20699"/>
                    </a:cubicBezTo>
                    <a:cubicBezTo>
                      <a:pt x="11434" y="22423"/>
                      <a:pt x="10656" y="24386"/>
                      <a:pt x="10564" y="26351"/>
                    </a:cubicBezTo>
                    <a:lnTo>
                      <a:pt x="10564" y="26351"/>
                    </a:lnTo>
                    <a:cubicBezTo>
                      <a:pt x="10607" y="21143"/>
                      <a:pt x="10341" y="15949"/>
                      <a:pt x="9753" y="10780"/>
                    </a:cubicBezTo>
                    <a:cubicBezTo>
                      <a:pt x="9490" y="8477"/>
                      <a:pt x="9143" y="6119"/>
                      <a:pt x="7672" y="4038"/>
                    </a:cubicBezTo>
                    <a:cubicBezTo>
                      <a:pt x="6188" y="1957"/>
                      <a:pt x="3372" y="18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1286624" y="1466341"/>
                <a:ext cx="986634" cy="954225"/>
              </a:xfrm>
              <a:custGeom>
                <a:avLst/>
                <a:gdLst/>
                <a:ahLst/>
                <a:cxnLst/>
                <a:rect l="l" t="t" r="r" b="b"/>
                <a:pathLst>
                  <a:path w="32117" h="31062" extrusionOk="0">
                    <a:moveTo>
                      <a:pt x="1" y="1"/>
                    </a:moveTo>
                    <a:lnTo>
                      <a:pt x="1" y="31062"/>
                    </a:lnTo>
                    <a:lnTo>
                      <a:pt x="32061" y="28287"/>
                    </a:lnTo>
                    <a:cubicBezTo>
                      <a:pt x="32116" y="26026"/>
                      <a:pt x="31908" y="23751"/>
                      <a:pt x="31436" y="21531"/>
                    </a:cubicBezTo>
                    <a:cubicBezTo>
                      <a:pt x="31256" y="20727"/>
                      <a:pt x="31034" y="19894"/>
                      <a:pt x="30188" y="19228"/>
                    </a:cubicBezTo>
                    <a:cubicBezTo>
                      <a:pt x="29238" y="18480"/>
                      <a:pt x="27584" y="18097"/>
                      <a:pt x="25930" y="18097"/>
                    </a:cubicBezTo>
                    <a:cubicBezTo>
                      <a:pt x="25192" y="18097"/>
                      <a:pt x="24454" y="18173"/>
                      <a:pt x="23779" y="18327"/>
                    </a:cubicBezTo>
                    <a:cubicBezTo>
                      <a:pt x="21573" y="18840"/>
                      <a:pt x="20033" y="20033"/>
                      <a:pt x="19436" y="21323"/>
                    </a:cubicBezTo>
                    <a:cubicBezTo>
                      <a:pt x="19325" y="18951"/>
                      <a:pt x="18937" y="16607"/>
                      <a:pt x="18299" y="14318"/>
                    </a:cubicBezTo>
                    <a:cubicBezTo>
                      <a:pt x="17994" y="13263"/>
                      <a:pt x="17411" y="12029"/>
                      <a:pt x="15608" y="11640"/>
                    </a:cubicBezTo>
                    <a:cubicBezTo>
                      <a:pt x="15263" y="11566"/>
                      <a:pt x="14916" y="11533"/>
                      <a:pt x="14572" y="11533"/>
                    </a:cubicBezTo>
                    <a:cubicBezTo>
                      <a:pt x="12784" y="11533"/>
                      <a:pt x="11075" y="12446"/>
                      <a:pt x="10156" y="13388"/>
                    </a:cubicBezTo>
                    <a:cubicBezTo>
                      <a:pt x="9058" y="14524"/>
                      <a:pt x="8442" y="15801"/>
                      <a:pt x="8372" y="17100"/>
                    </a:cubicBezTo>
                    <a:lnTo>
                      <a:pt x="8372" y="17100"/>
                    </a:lnTo>
                    <a:cubicBezTo>
                      <a:pt x="8421" y="13704"/>
                      <a:pt x="8198" y="10322"/>
                      <a:pt x="7728" y="6965"/>
                    </a:cubicBezTo>
                    <a:cubicBezTo>
                      <a:pt x="7520" y="5481"/>
                      <a:pt x="7256" y="3955"/>
                      <a:pt x="6091" y="2609"/>
                    </a:cubicBezTo>
                    <a:cubicBezTo>
                      <a:pt x="4926" y="1263"/>
                      <a:pt x="2678" y="11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1414481" y="1169310"/>
                <a:ext cx="28600" cy="1144289"/>
              </a:xfrm>
              <a:custGeom>
                <a:avLst/>
                <a:gdLst/>
                <a:ahLst/>
                <a:cxnLst/>
                <a:rect l="l" t="t" r="r" b="b"/>
                <a:pathLst>
                  <a:path w="931" h="37249" extrusionOk="0">
                    <a:moveTo>
                      <a:pt x="195" y="1"/>
                    </a:moveTo>
                    <a:cubicBezTo>
                      <a:pt x="139" y="1554"/>
                      <a:pt x="98" y="3108"/>
                      <a:pt x="84" y="4662"/>
                    </a:cubicBezTo>
                    <a:cubicBezTo>
                      <a:pt x="56" y="6216"/>
                      <a:pt x="42" y="7769"/>
                      <a:pt x="28" y="9323"/>
                    </a:cubicBezTo>
                    <a:cubicBezTo>
                      <a:pt x="1" y="12417"/>
                      <a:pt x="14" y="15524"/>
                      <a:pt x="70" y="18632"/>
                    </a:cubicBezTo>
                    <a:cubicBezTo>
                      <a:pt x="125" y="21739"/>
                      <a:pt x="195" y="24847"/>
                      <a:pt x="306" y="27954"/>
                    </a:cubicBezTo>
                    <a:cubicBezTo>
                      <a:pt x="347" y="29494"/>
                      <a:pt x="403" y="31048"/>
                      <a:pt x="472" y="32601"/>
                    </a:cubicBezTo>
                    <a:cubicBezTo>
                      <a:pt x="555" y="34155"/>
                      <a:pt x="639" y="35695"/>
                      <a:pt x="722" y="37249"/>
                    </a:cubicBezTo>
                    <a:lnTo>
                      <a:pt x="930" y="37235"/>
                    </a:lnTo>
                    <a:cubicBezTo>
                      <a:pt x="875" y="35695"/>
                      <a:pt x="819" y="34141"/>
                      <a:pt x="764" y="32588"/>
                    </a:cubicBezTo>
                    <a:cubicBezTo>
                      <a:pt x="708" y="31034"/>
                      <a:pt x="653" y="29494"/>
                      <a:pt x="611" y="27940"/>
                    </a:cubicBezTo>
                    <a:cubicBezTo>
                      <a:pt x="528" y="24833"/>
                      <a:pt x="458" y="21725"/>
                      <a:pt x="403" y="18632"/>
                    </a:cubicBezTo>
                    <a:cubicBezTo>
                      <a:pt x="347" y="15524"/>
                      <a:pt x="320" y="12417"/>
                      <a:pt x="320" y="9323"/>
                    </a:cubicBezTo>
                    <a:lnTo>
                      <a:pt x="347" y="4662"/>
                    </a:lnTo>
                    <a:cubicBezTo>
                      <a:pt x="347" y="3108"/>
                      <a:pt x="361" y="1554"/>
                      <a:pt x="3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1798450" y="1625317"/>
                <a:ext cx="46080" cy="618824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0144" extrusionOk="0">
                    <a:moveTo>
                      <a:pt x="1305" y="0"/>
                    </a:moveTo>
                    <a:lnTo>
                      <a:pt x="1097" y="1249"/>
                    </a:lnTo>
                    <a:lnTo>
                      <a:pt x="916" y="2498"/>
                    </a:lnTo>
                    <a:lnTo>
                      <a:pt x="736" y="3746"/>
                    </a:lnTo>
                    <a:lnTo>
                      <a:pt x="584" y="5009"/>
                    </a:lnTo>
                    <a:cubicBezTo>
                      <a:pt x="389" y="6673"/>
                      <a:pt x="251" y="8352"/>
                      <a:pt x="153" y="10044"/>
                    </a:cubicBezTo>
                    <a:cubicBezTo>
                      <a:pt x="56" y="11723"/>
                      <a:pt x="1" y="13401"/>
                      <a:pt x="1" y="15094"/>
                    </a:cubicBezTo>
                    <a:lnTo>
                      <a:pt x="1" y="16356"/>
                    </a:lnTo>
                    <a:lnTo>
                      <a:pt x="29" y="17619"/>
                    </a:lnTo>
                    <a:lnTo>
                      <a:pt x="70" y="18881"/>
                    </a:lnTo>
                    <a:lnTo>
                      <a:pt x="140" y="20144"/>
                    </a:lnTo>
                    <a:lnTo>
                      <a:pt x="348" y="20144"/>
                    </a:lnTo>
                    <a:lnTo>
                      <a:pt x="320" y="18881"/>
                    </a:lnTo>
                    <a:lnTo>
                      <a:pt x="306" y="17619"/>
                    </a:lnTo>
                    <a:lnTo>
                      <a:pt x="306" y="16370"/>
                    </a:lnTo>
                    <a:lnTo>
                      <a:pt x="320" y="15108"/>
                    </a:lnTo>
                    <a:cubicBezTo>
                      <a:pt x="334" y="13429"/>
                      <a:pt x="403" y="11751"/>
                      <a:pt x="500" y="10072"/>
                    </a:cubicBezTo>
                    <a:cubicBezTo>
                      <a:pt x="584" y="8393"/>
                      <a:pt x="708" y="6715"/>
                      <a:pt x="889" y="5036"/>
                    </a:cubicBezTo>
                    <a:lnTo>
                      <a:pt x="1014" y="3788"/>
                    </a:lnTo>
                    <a:lnTo>
                      <a:pt x="1166" y="2539"/>
                    </a:lnTo>
                    <a:lnTo>
                      <a:pt x="1319" y="1291"/>
                    </a:lnTo>
                    <a:lnTo>
                      <a:pt x="1499" y="42"/>
                    </a:lnTo>
                    <a:lnTo>
                      <a:pt x="13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2187120" y="1896360"/>
                <a:ext cx="42670" cy="297923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9698" extrusionOk="0">
                    <a:moveTo>
                      <a:pt x="1208" y="0"/>
                    </a:moveTo>
                    <a:cubicBezTo>
                      <a:pt x="972" y="777"/>
                      <a:pt x="792" y="1568"/>
                      <a:pt x="625" y="2373"/>
                    </a:cubicBezTo>
                    <a:cubicBezTo>
                      <a:pt x="459" y="3191"/>
                      <a:pt x="334" y="3996"/>
                      <a:pt x="237" y="4800"/>
                    </a:cubicBezTo>
                    <a:cubicBezTo>
                      <a:pt x="139" y="5619"/>
                      <a:pt x="84" y="6437"/>
                      <a:pt x="42" y="7256"/>
                    </a:cubicBezTo>
                    <a:cubicBezTo>
                      <a:pt x="1" y="8061"/>
                      <a:pt x="1" y="8879"/>
                      <a:pt x="42" y="9697"/>
                    </a:cubicBezTo>
                    <a:lnTo>
                      <a:pt x="264" y="9697"/>
                    </a:lnTo>
                    <a:cubicBezTo>
                      <a:pt x="278" y="8893"/>
                      <a:pt x="306" y="8074"/>
                      <a:pt x="361" y="7270"/>
                    </a:cubicBezTo>
                    <a:cubicBezTo>
                      <a:pt x="403" y="6465"/>
                      <a:pt x="486" y="5661"/>
                      <a:pt x="570" y="4856"/>
                    </a:cubicBezTo>
                    <a:cubicBezTo>
                      <a:pt x="667" y="4051"/>
                      <a:pt x="792" y="3247"/>
                      <a:pt x="916" y="2442"/>
                    </a:cubicBezTo>
                    <a:cubicBezTo>
                      <a:pt x="1055" y="1651"/>
                      <a:pt x="1222" y="847"/>
                      <a:pt x="1388" y="56"/>
                    </a:cubicBezTo>
                    <a:lnTo>
                      <a:pt x="12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560" name="Google Shape;560;p19"/>
          <p:cNvGrpSpPr/>
          <p:nvPr/>
        </p:nvGrpSpPr>
        <p:grpSpPr>
          <a:xfrm>
            <a:off x="7163835" y="720143"/>
            <a:ext cx="1552015" cy="510028"/>
            <a:chOff x="1801428" y="668216"/>
            <a:chExt cx="1567269" cy="515041"/>
          </a:xfrm>
        </p:grpSpPr>
        <p:sp>
          <p:nvSpPr>
            <p:cNvPr id="561" name="Google Shape;561;p19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9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3" name="Google Shape;563;p19"/>
          <p:cNvSpPr/>
          <p:nvPr/>
        </p:nvSpPr>
        <p:spPr>
          <a:xfrm>
            <a:off x="-390511" y="2339567"/>
            <a:ext cx="1343979" cy="668263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9"/>
          <p:cNvSpPr/>
          <p:nvPr/>
        </p:nvSpPr>
        <p:spPr>
          <a:xfrm>
            <a:off x="11271949" y="3118267"/>
            <a:ext cx="920067" cy="457476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2070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0"/>
          <p:cNvSpPr txBox="1">
            <a:spLocks noGrp="1"/>
          </p:cNvSpPr>
          <p:nvPr>
            <p:ph type="subTitle" idx="1"/>
          </p:nvPr>
        </p:nvSpPr>
        <p:spPr>
          <a:xfrm>
            <a:off x="823300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0"/>
          <p:cNvSpPr txBox="1">
            <a:spLocks noGrp="1"/>
          </p:cNvSpPr>
          <p:nvPr>
            <p:ph type="subTitle" idx="2"/>
          </p:nvPr>
        </p:nvSpPr>
        <p:spPr>
          <a:xfrm>
            <a:off x="823300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20"/>
          <p:cNvSpPr txBox="1">
            <a:spLocks noGrp="1"/>
          </p:cNvSpPr>
          <p:nvPr>
            <p:ph type="subTitle" idx="3"/>
          </p:nvPr>
        </p:nvSpPr>
        <p:spPr>
          <a:xfrm>
            <a:off x="4404984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0"/>
          <p:cNvSpPr txBox="1">
            <a:spLocks noGrp="1"/>
          </p:cNvSpPr>
          <p:nvPr>
            <p:ph type="subTitle" idx="4"/>
          </p:nvPr>
        </p:nvSpPr>
        <p:spPr>
          <a:xfrm>
            <a:off x="7986700" y="4331967"/>
            <a:ext cx="3382000" cy="10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 txBox="1">
            <a:spLocks noGrp="1"/>
          </p:cNvSpPr>
          <p:nvPr>
            <p:ph type="subTitle" idx="5"/>
          </p:nvPr>
        </p:nvSpPr>
        <p:spPr>
          <a:xfrm>
            <a:off x="4404984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3" name="Google Shape;573;p20"/>
          <p:cNvSpPr txBox="1">
            <a:spLocks noGrp="1"/>
          </p:cNvSpPr>
          <p:nvPr>
            <p:ph type="subTitle" idx="6"/>
          </p:nvPr>
        </p:nvSpPr>
        <p:spPr>
          <a:xfrm>
            <a:off x="7986700" y="3685567"/>
            <a:ext cx="338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>
            <a:off x="-1100" y="6432857"/>
            <a:ext cx="12192213" cy="425132"/>
            <a:chOff x="25" y="4824649"/>
            <a:chExt cx="9144160" cy="318913"/>
          </a:xfrm>
        </p:grpSpPr>
        <p:grpSp>
          <p:nvGrpSpPr>
            <p:cNvPr id="575" name="Google Shape;575;p20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576" name="Google Shape;576;p20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20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20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20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20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20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20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20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20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20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20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20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588" name="Google Shape;588;p20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2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20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20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0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0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0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0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6" name="Google Shape;596;p20"/>
            <p:cNvGrpSpPr/>
            <p:nvPr/>
          </p:nvGrpSpPr>
          <p:grpSpPr>
            <a:xfrm>
              <a:off x="210342" y="4824649"/>
              <a:ext cx="8633233" cy="206271"/>
              <a:chOff x="210342" y="4824649"/>
              <a:chExt cx="8633233" cy="206271"/>
            </a:xfrm>
          </p:grpSpPr>
          <p:sp>
            <p:nvSpPr>
              <p:cNvPr id="597" name="Google Shape;597;p20"/>
              <p:cNvSpPr/>
              <p:nvPr/>
            </p:nvSpPr>
            <p:spPr>
              <a:xfrm>
                <a:off x="5469604" y="4845030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0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0"/>
              <p:cNvSpPr/>
              <p:nvPr/>
            </p:nvSpPr>
            <p:spPr>
              <a:xfrm>
                <a:off x="3908725" y="4892618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0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01" name="Google Shape;601;p20"/>
          <p:cNvSpPr/>
          <p:nvPr/>
        </p:nvSpPr>
        <p:spPr>
          <a:xfrm>
            <a:off x="-264966" y="21196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2" name="Google Shape;602;p20"/>
          <p:cNvGrpSpPr/>
          <p:nvPr/>
        </p:nvGrpSpPr>
        <p:grpSpPr>
          <a:xfrm>
            <a:off x="10559473" y="4628678"/>
            <a:ext cx="1632543" cy="2333860"/>
            <a:chOff x="7135804" y="428558"/>
            <a:chExt cx="1224407" cy="1750395"/>
          </a:xfrm>
        </p:grpSpPr>
        <p:sp>
          <p:nvSpPr>
            <p:cNvPr id="603" name="Google Shape;603;p2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" name="Google Shape;608;p20"/>
          <p:cNvGrpSpPr/>
          <p:nvPr/>
        </p:nvGrpSpPr>
        <p:grpSpPr>
          <a:xfrm>
            <a:off x="-1" y="5055055"/>
            <a:ext cx="1658716" cy="1967800"/>
            <a:chOff x="1286624" y="944716"/>
            <a:chExt cx="1244037" cy="1475850"/>
          </a:xfrm>
        </p:grpSpPr>
        <p:sp>
          <p:nvSpPr>
            <p:cNvPr id="609" name="Google Shape;609;p20"/>
            <p:cNvSpPr/>
            <p:nvPr/>
          </p:nvSpPr>
          <p:spPr>
            <a:xfrm>
              <a:off x="1286624" y="944716"/>
              <a:ext cx="1244037" cy="1475420"/>
            </a:xfrm>
            <a:custGeom>
              <a:avLst/>
              <a:gdLst/>
              <a:ahLst/>
              <a:cxnLst/>
              <a:rect l="l" t="t" r="r" b="b"/>
              <a:pathLst>
                <a:path w="40496" h="48028" extrusionOk="0">
                  <a:moveTo>
                    <a:pt x="1" y="1"/>
                  </a:moveTo>
                  <a:lnTo>
                    <a:pt x="1" y="48028"/>
                  </a:lnTo>
                  <a:lnTo>
                    <a:pt x="40412" y="43755"/>
                  </a:lnTo>
                  <a:cubicBezTo>
                    <a:pt x="40495" y="40259"/>
                    <a:pt x="40232" y="36750"/>
                    <a:pt x="39635" y="33295"/>
                  </a:cubicBezTo>
                  <a:cubicBezTo>
                    <a:pt x="39413" y="32061"/>
                    <a:pt x="39122" y="30770"/>
                    <a:pt x="38067" y="29744"/>
                  </a:cubicBezTo>
                  <a:cubicBezTo>
                    <a:pt x="36872" y="28587"/>
                    <a:pt x="34800" y="27990"/>
                    <a:pt x="32718" y="27990"/>
                  </a:cubicBezTo>
                  <a:cubicBezTo>
                    <a:pt x="31781" y="27990"/>
                    <a:pt x="30841" y="28111"/>
                    <a:pt x="29980" y="28357"/>
                  </a:cubicBezTo>
                  <a:cubicBezTo>
                    <a:pt x="27205" y="29147"/>
                    <a:pt x="25263" y="30978"/>
                    <a:pt x="24514" y="32976"/>
                  </a:cubicBezTo>
                  <a:cubicBezTo>
                    <a:pt x="24361" y="29328"/>
                    <a:pt x="23876" y="25707"/>
                    <a:pt x="23071" y="22142"/>
                  </a:cubicBezTo>
                  <a:cubicBezTo>
                    <a:pt x="22696" y="20505"/>
                    <a:pt x="21947" y="18604"/>
                    <a:pt x="19686" y="18008"/>
                  </a:cubicBezTo>
                  <a:cubicBezTo>
                    <a:pt x="19247" y="17890"/>
                    <a:pt x="18804" y="17836"/>
                    <a:pt x="18365" y="17836"/>
                  </a:cubicBezTo>
                  <a:cubicBezTo>
                    <a:pt x="16117" y="17836"/>
                    <a:pt x="13966" y="19248"/>
                    <a:pt x="12805" y="20699"/>
                  </a:cubicBezTo>
                  <a:cubicBezTo>
                    <a:pt x="11434" y="22423"/>
                    <a:pt x="10656" y="24386"/>
                    <a:pt x="10564" y="26351"/>
                  </a:cubicBezTo>
                  <a:lnTo>
                    <a:pt x="10564" y="26351"/>
                  </a:lnTo>
                  <a:cubicBezTo>
                    <a:pt x="10607" y="21143"/>
                    <a:pt x="10341" y="15949"/>
                    <a:pt x="9753" y="10780"/>
                  </a:cubicBezTo>
                  <a:cubicBezTo>
                    <a:pt x="9490" y="8477"/>
                    <a:pt x="9143" y="6119"/>
                    <a:pt x="7672" y="4038"/>
                  </a:cubicBezTo>
                  <a:cubicBezTo>
                    <a:pt x="6188" y="1957"/>
                    <a:pt x="3372" y="18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0"/>
            <p:cNvSpPr/>
            <p:nvPr/>
          </p:nvSpPr>
          <p:spPr>
            <a:xfrm>
              <a:off x="1286624" y="1466341"/>
              <a:ext cx="986634" cy="954225"/>
            </a:xfrm>
            <a:custGeom>
              <a:avLst/>
              <a:gdLst/>
              <a:ahLst/>
              <a:cxnLst/>
              <a:rect l="l" t="t" r="r" b="b"/>
              <a:pathLst>
                <a:path w="32117" h="31062" extrusionOk="0">
                  <a:moveTo>
                    <a:pt x="1" y="1"/>
                  </a:moveTo>
                  <a:lnTo>
                    <a:pt x="1" y="31062"/>
                  </a:lnTo>
                  <a:lnTo>
                    <a:pt x="32061" y="28287"/>
                  </a:lnTo>
                  <a:cubicBezTo>
                    <a:pt x="32116" y="26026"/>
                    <a:pt x="31908" y="23751"/>
                    <a:pt x="31436" y="21531"/>
                  </a:cubicBezTo>
                  <a:cubicBezTo>
                    <a:pt x="31256" y="20727"/>
                    <a:pt x="31034" y="19894"/>
                    <a:pt x="30188" y="19228"/>
                  </a:cubicBezTo>
                  <a:cubicBezTo>
                    <a:pt x="29238" y="18480"/>
                    <a:pt x="27584" y="18097"/>
                    <a:pt x="25930" y="18097"/>
                  </a:cubicBezTo>
                  <a:cubicBezTo>
                    <a:pt x="25192" y="18097"/>
                    <a:pt x="24454" y="18173"/>
                    <a:pt x="23779" y="18327"/>
                  </a:cubicBezTo>
                  <a:cubicBezTo>
                    <a:pt x="21573" y="18840"/>
                    <a:pt x="20033" y="20033"/>
                    <a:pt x="19436" y="21323"/>
                  </a:cubicBezTo>
                  <a:cubicBezTo>
                    <a:pt x="19325" y="18951"/>
                    <a:pt x="18937" y="16607"/>
                    <a:pt x="18299" y="14318"/>
                  </a:cubicBezTo>
                  <a:cubicBezTo>
                    <a:pt x="17994" y="13263"/>
                    <a:pt x="17411" y="12029"/>
                    <a:pt x="15608" y="11640"/>
                  </a:cubicBezTo>
                  <a:cubicBezTo>
                    <a:pt x="15263" y="11566"/>
                    <a:pt x="14916" y="11533"/>
                    <a:pt x="14572" y="11533"/>
                  </a:cubicBezTo>
                  <a:cubicBezTo>
                    <a:pt x="12784" y="11533"/>
                    <a:pt x="11075" y="12446"/>
                    <a:pt x="10156" y="13388"/>
                  </a:cubicBezTo>
                  <a:cubicBezTo>
                    <a:pt x="9058" y="14524"/>
                    <a:pt x="8442" y="15801"/>
                    <a:pt x="8372" y="17100"/>
                  </a:cubicBezTo>
                  <a:lnTo>
                    <a:pt x="8372" y="17100"/>
                  </a:lnTo>
                  <a:cubicBezTo>
                    <a:pt x="8421" y="13704"/>
                    <a:pt x="8198" y="10322"/>
                    <a:pt x="7728" y="6965"/>
                  </a:cubicBezTo>
                  <a:cubicBezTo>
                    <a:pt x="7520" y="5481"/>
                    <a:pt x="7256" y="3955"/>
                    <a:pt x="6091" y="2609"/>
                  </a:cubicBezTo>
                  <a:cubicBezTo>
                    <a:pt x="4926" y="1263"/>
                    <a:pt x="2678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0"/>
            <p:cNvSpPr/>
            <p:nvPr/>
          </p:nvSpPr>
          <p:spPr>
            <a:xfrm>
              <a:off x="1414481" y="1169310"/>
              <a:ext cx="28600" cy="1144289"/>
            </a:xfrm>
            <a:custGeom>
              <a:avLst/>
              <a:gdLst/>
              <a:ahLst/>
              <a:cxnLst/>
              <a:rect l="l" t="t" r="r" b="b"/>
              <a:pathLst>
                <a:path w="931" h="37249" extrusionOk="0">
                  <a:moveTo>
                    <a:pt x="195" y="1"/>
                  </a:moveTo>
                  <a:cubicBezTo>
                    <a:pt x="139" y="1554"/>
                    <a:pt x="98" y="3108"/>
                    <a:pt x="84" y="4662"/>
                  </a:cubicBezTo>
                  <a:cubicBezTo>
                    <a:pt x="56" y="6216"/>
                    <a:pt x="42" y="7769"/>
                    <a:pt x="28" y="9323"/>
                  </a:cubicBezTo>
                  <a:cubicBezTo>
                    <a:pt x="1" y="12417"/>
                    <a:pt x="14" y="15524"/>
                    <a:pt x="70" y="18632"/>
                  </a:cubicBezTo>
                  <a:cubicBezTo>
                    <a:pt x="125" y="21739"/>
                    <a:pt x="195" y="24847"/>
                    <a:pt x="306" y="27954"/>
                  </a:cubicBezTo>
                  <a:cubicBezTo>
                    <a:pt x="347" y="29494"/>
                    <a:pt x="403" y="31048"/>
                    <a:pt x="472" y="32601"/>
                  </a:cubicBezTo>
                  <a:cubicBezTo>
                    <a:pt x="555" y="34155"/>
                    <a:pt x="639" y="35695"/>
                    <a:pt x="722" y="37249"/>
                  </a:cubicBezTo>
                  <a:lnTo>
                    <a:pt x="930" y="37235"/>
                  </a:lnTo>
                  <a:cubicBezTo>
                    <a:pt x="875" y="35695"/>
                    <a:pt x="819" y="34141"/>
                    <a:pt x="764" y="32588"/>
                  </a:cubicBezTo>
                  <a:cubicBezTo>
                    <a:pt x="708" y="31034"/>
                    <a:pt x="653" y="29494"/>
                    <a:pt x="611" y="27940"/>
                  </a:cubicBezTo>
                  <a:cubicBezTo>
                    <a:pt x="528" y="24833"/>
                    <a:pt x="458" y="21725"/>
                    <a:pt x="403" y="18632"/>
                  </a:cubicBezTo>
                  <a:cubicBezTo>
                    <a:pt x="347" y="15524"/>
                    <a:pt x="320" y="12417"/>
                    <a:pt x="320" y="9323"/>
                  </a:cubicBezTo>
                  <a:lnTo>
                    <a:pt x="347" y="4662"/>
                  </a:lnTo>
                  <a:cubicBezTo>
                    <a:pt x="347" y="3108"/>
                    <a:pt x="361" y="1554"/>
                    <a:pt x="3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1798450" y="1625317"/>
              <a:ext cx="46080" cy="618824"/>
            </a:xfrm>
            <a:custGeom>
              <a:avLst/>
              <a:gdLst/>
              <a:ahLst/>
              <a:cxnLst/>
              <a:rect l="l" t="t" r="r" b="b"/>
              <a:pathLst>
                <a:path w="1500" h="20144" extrusionOk="0">
                  <a:moveTo>
                    <a:pt x="1305" y="0"/>
                  </a:moveTo>
                  <a:lnTo>
                    <a:pt x="1097" y="1249"/>
                  </a:lnTo>
                  <a:lnTo>
                    <a:pt x="916" y="2498"/>
                  </a:lnTo>
                  <a:lnTo>
                    <a:pt x="736" y="3746"/>
                  </a:lnTo>
                  <a:lnTo>
                    <a:pt x="584" y="5009"/>
                  </a:lnTo>
                  <a:cubicBezTo>
                    <a:pt x="389" y="6673"/>
                    <a:pt x="251" y="8352"/>
                    <a:pt x="153" y="10044"/>
                  </a:cubicBezTo>
                  <a:cubicBezTo>
                    <a:pt x="56" y="11723"/>
                    <a:pt x="1" y="13401"/>
                    <a:pt x="1" y="15094"/>
                  </a:cubicBezTo>
                  <a:lnTo>
                    <a:pt x="1" y="16356"/>
                  </a:lnTo>
                  <a:lnTo>
                    <a:pt x="29" y="17619"/>
                  </a:lnTo>
                  <a:lnTo>
                    <a:pt x="70" y="18881"/>
                  </a:lnTo>
                  <a:lnTo>
                    <a:pt x="140" y="20144"/>
                  </a:lnTo>
                  <a:lnTo>
                    <a:pt x="348" y="20144"/>
                  </a:lnTo>
                  <a:lnTo>
                    <a:pt x="320" y="18881"/>
                  </a:lnTo>
                  <a:lnTo>
                    <a:pt x="306" y="17619"/>
                  </a:lnTo>
                  <a:lnTo>
                    <a:pt x="306" y="16370"/>
                  </a:lnTo>
                  <a:lnTo>
                    <a:pt x="320" y="15108"/>
                  </a:lnTo>
                  <a:cubicBezTo>
                    <a:pt x="334" y="13429"/>
                    <a:pt x="403" y="11751"/>
                    <a:pt x="500" y="10072"/>
                  </a:cubicBezTo>
                  <a:cubicBezTo>
                    <a:pt x="584" y="8393"/>
                    <a:pt x="708" y="6715"/>
                    <a:pt x="889" y="5036"/>
                  </a:cubicBezTo>
                  <a:lnTo>
                    <a:pt x="1014" y="3788"/>
                  </a:lnTo>
                  <a:lnTo>
                    <a:pt x="1166" y="2539"/>
                  </a:lnTo>
                  <a:lnTo>
                    <a:pt x="1319" y="1291"/>
                  </a:lnTo>
                  <a:lnTo>
                    <a:pt x="1499" y="42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2187120" y="189636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39172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594500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594500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6774735" y="313921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594500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6774735" y="5469067"/>
            <a:ext cx="3822800" cy="67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594484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6774733" y="270641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6774717" y="5036267"/>
            <a:ext cx="3822800" cy="53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/>
          <p:nvPr/>
        </p:nvSpPr>
        <p:spPr>
          <a:xfrm flipH="1">
            <a:off x="741" y="6432788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597933" y="6522013"/>
            <a:ext cx="10387604" cy="263316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4211054" y="6402769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1"/>
          <p:cNvSpPr/>
          <p:nvPr/>
        </p:nvSpPr>
        <p:spPr>
          <a:xfrm flipH="1">
            <a:off x="6096723" y="6561470"/>
            <a:ext cx="518715" cy="184372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11000294" y="4254367"/>
            <a:ext cx="1738349" cy="260364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72135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22"/>
          <p:cNvSpPr txBox="1">
            <a:spLocks noGrp="1"/>
          </p:cNvSpPr>
          <p:nvPr>
            <p:ph type="subTitle" idx="1"/>
          </p:nvPr>
        </p:nvSpPr>
        <p:spPr>
          <a:xfrm>
            <a:off x="9600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2"/>
          <p:cNvSpPr txBox="1">
            <a:spLocks noGrp="1"/>
          </p:cNvSpPr>
          <p:nvPr>
            <p:ph type="subTitle" idx="2"/>
          </p:nvPr>
        </p:nvSpPr>
        <p:spPr>
          <a:xfrm>
            <a:off x="9600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5" name="Google Shape;785;p22"/>
          <p:cNvSpPr txBox="1">
            <a:spLocks noGrp="1"/>
          </p:cNvSpPr>
          <p:nvPr>
            <p:ph type="subTitle" idx="3"/>
          </p:nvPr>
        </p:nvSpPr>
        <p:spPr>
          <a:xfrm>
            <a:off x="9600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22"/>
          <p:cNvSpPr txBox="1">
            <a:spLocks noGrp="1"/>
          </p:cNvSpPr>
          <p:nvPr>
            <p:ph type="subTitle" idx="4"/>
          </p:nvPr>
        </p:nvSpPr>
        <p:spPr>
          <a:xfrm>
            <a:off x="9600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7" name="Google Shape;787;p22"/>
          <p:cNvSpPr txBox="1">
            <a:spLocks noGrp="1"/>
          </p:cNvSpPr>
          <p:nvPr>
            <p:ph type="subTitle" idx="5"/>
          </p:nvPr>
        </p:nvSpPr>
        <p:spPr>
          <a:xfrm>
            <a:off x="45384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22"/>
          <p:cNvSpPr txBox="1">
            <a:spLocks noGrp="1"/>
          </p:cNvSpPr>
          <p:nvPr>
            <p:ph type="subTitle" idx="6"/>
          </p:nvPr>
        </p:nvSpPr>
        <p:spPr>
          <a:xfrm>
            <a:off x="45384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9" name="Google Shape;789;p22"/>
          <p:cNvSpPr txBox="1">
            <a:spLocks noGrp="1"/>
          </p:cNvSpPr>
          <p:nvPr>
            <p:ph type="subTitle" idx="7"/>
          </p:nvPr>
        </p:nvSpPr>
        <p:spPr>
          <a:xfrm>
            <a:off x="45384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22"/>
          <p:cNvSpPr txBox="1">
            <a:spLocks noGrp="1"/>
          </p:cNvSpPr>
          <p:nvPr>
            <p:ph type="subTitle" idx="8"/>
          </p:nvPr>
        </p:nvSpPr>
        <p:spPr>
          <a:xfrm>
            <a:off x="45384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22"/>
          <p:cNvSpPr txBox="1">
            <a:spLocks noGrp="1"/>
          </p:cNvSpPr>
          <p:nvPr>
            <p:ph type="subTitle" idx="9"/>
          </p:nvPr>
        </p:nvSpPr>
        <p:spPr>
          <a:xfrm>
            <a:off x="8116800" y="3103796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22"/>
          <p:cNvSpPr txBox="1">
            <a:spLocks noGrp="1"/>
          </p:cNvSpPr>
          <p:nvPr>
            <p:ph type="subTitle" idx="13"/>
          </p:nvPr>
        </p:nvSpPr>
        <p:spPr>
          <a:xfrm>
            <a:off x="8116800" y="2801567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3" name="Google Shape;793;p22"/>
          <p:cNvSpPr txBox="1">
            <a:spLocks noGrp="1"/>
          </p:cNvSpPr>
          <p:nvPr>
            <p:ph type="subTitle" idx="14"/>
          </p:nvPr>
        </p:nvSpPr>
        <p:spPr>
          <a:xfrm>
            <a:off x="8116800" y="538106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"/>
          <p:cNvSpPr txBox="1">
            <a:spLocks noGrp="1"/>
          </p:cNvSpPr>
          <p:nvPr>
            <p:ph type="subTitle" idx="15"/>
          </p:nvPr>
        </p:nvSpPr>
        <p:spPr>
          <a:xfrm>
            <a:off x="8116800" y="5078833"/>
            <a:ext cx="3115200" cy="44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95" name="Google Shape;795;p22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796" name="Google Shape;796;p22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797" name="Google Shape;797;p22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8" name="Google Shape;808;p22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09" name="Google Shape;809;p22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22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22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22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18" name="Google Shape;818;p22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22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22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2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22" name="Google Shape;822;p22"/>
          <p:cNvSpPr/>
          <p:nvPr/>
        </p:nvSpPr>
        <p:spPr>
          <a:xfrm>
            <a:off x="263601" y="3909833"/>
            <a:ext cx="813929" cy="508345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2"/>
          <p:cNvSpPr/>
          <p:nvPr/>
        </p:nvSpPr>
        <p:spPr>
          <a:xfrm>
            <a:off x="11306165" y="3050114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67786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23"/>
          <p:cNvSpPr txBox="1">
            <a:spLocks noGrp="1"/>
          </p:cNvSpPr>
          <p:nvPr>
            <p:ph type="title" hasCustomPrompt="1"/>
          </p:nvPr>
        </p:nvSpPr>
        <p:spPr>
          <a:xfrm>
            <a:off x="3295187" y="1754333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26" name="Google Shape;826;p23"/>
          <p:cNvSpPr txBox="1">
            <a:spLocks noGrp="1"/>
          </p:cNvSpPr>
          <p:nvPr>
            <p:ph type="subTitle" idx="1"/>
          </p:nvPr>
        </p:nvSpPr>
        <p:spPr>
          <a:xfrm>
            <a:off x="3295187" y="2516011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3"/>
          <p:cNvSpPr txBox="1">
            <a:spLocks noGrp="1"/>
          </p:cNvSpPr>
          <p:nvPr>
            <p:ph type="title" idx="2" hasCustomPrompt="1"/>
          </p:nvPr>
        </p:nvSpPr>
        <p:spPr>
          <a:xfrm>
            <a:off x="3295187" y="3325231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28" name="Google Shape;828;p23"/>
          <p:cNvSpPr txBox="1">
            <a:spLocks noGrp="1"/>
          </p:cNvSpPr>
          <p:nvPr>
            <p:ph type="subTitle" idx="3"/>
          </p:nvPr>
        </p:nvSpPr>
        <p:spPr>
          <a:xfrm>
            <a:off x="3295187" y="4086865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3"/>
          <p:cNvSpPr txBox="1">
            <a:spLocks noGrp="1"/>
          </p:cNvSpPr>
          <p:nvPr>
            <p:ph type="title" idx="4" hasCustomPrompt="1"/>
          </p:nvPr>
        </p:nvSpPr>
        <p:spPr>
          <a:xfrm>
            <a:off x="3295187" y="4896131"/>
            <a:ext cx="5601600" cy="7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830" name="Google Shape;830;p23"/>
          <p:cNvSpPr txBox="1">
            <a:spLocks noGrp="1"/>
          </p:cNvSpPr>
          <p:nvPr>
            <p:ph type="subTitle" idx="5"/>
          </p:nvPr>
        </p:nvSpPr>
        <p:spPr>
          <a:xfrm>
            <a:off x="3295187" y="5657733"/>
            <a:ext cx="5601600" cy="4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32" name="Google Shape;832;p23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833" name="Google Shape;833;p23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34" name="Google Shape;834;p23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23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23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23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46" name="Google Shape;846;p23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23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855" name="Google Shape;855;p23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23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9" name="Google Shape;859;p23"/>
          <p:cNvGrpSpPr/>
          <p:nvPr/>
        </p:nvGrpSpPr>
        <p:grpSpPr>
          <a:xfrm>
            <a:off x="500969" y="2164764"/>
            <a:ext cx="1065116" cy="350021"/>
            <a:chOff x="1801428" y="668216"/>
            <a:chExt cx="1567269" cy="515041"/>
          </a:xfrm>
        </p:grpSpPr>
        <p:sp>
          <p:nvSpPr>
            <p:cNvPr id="860" name="Google Shape;860;p23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3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2" name="Google Shape;862;p23"/>
          <p:cNvSpPr/>
          <p:nvPr/>
        </p:nvSpPr>
        <p:spPr>
          <a:xfrm>
            <a:off x="10547598" y="1754347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48188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24"/>
          <p:cNvSpPr/>
          <p:nvPr/>
        </p:nvSpPr>
        <p:spPr>
          <a:xfrm>
            <a:off x="-200" y="6432867"/>
            <a:ext cx="121924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6" name="Google Shape;866;p24"/>
          <p:cNvGrpSpPr/>
          <p:nvPr/>
        </p:nvGrpSpPr>
        <p:grpSpPr>
          <a:xfrm>
            <a:off x="1205669" y="6522100"/>
            <a:ext cx="10388967" cy="263349"/>
            <a:chOff x="493846" y="3212651"/>
            <a:chExt cx="3404432" cy="86299"/>
          </a:xfrm>
        </p:grpSpPr>
        <p:sp>
          <p:nvSpPr>
            <p:cNvPr id="867" name="Google Shape;867;p24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8" name="Google Shape;878;p24"/>
          <p:cNvSpPr/>
          <p:nvPr/>
        </p:nvSpPr>
        <p:spPr>
          <a:xfrm>
            <a:off x="7494740" y="6402844"/>
            <a:ext cx="486441" cy="24444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9" name="Google Shape;879;p24"/>
          <p:cNvGrpSpPr/>
          <p:nvPr/>
        </p:nvGrpSpPr>
        <p:grpSpPr>
          <a:xfrm>
            <a:off x="11543335" y="3998093"/>
            <a:ext cx="1552015" cy="510028"/>
            <a:chOff x="1801428" y="668216"/>
            <a:chExt cx="1567269" cy="515041"/>
          </a:xfrm>
        </p:grpSpPr>
        <p:sp>
          <p:nvSpPr>
            <p:cNvPr id="880" name="Google Shape;880;p24"/>
            <p:cNvSpPr/>
            <p:nvPr/>
          </p:nvSpPr>
          <p:spPr>
            <a:xfrm>
              <a:off x="2544050" y="668216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4"/>
            <p:cNvSpPr/>
            <p:nvPr/>
          </p:nvSpPr>
          <p:spPr>
            <a:xfrm flipH="1">
              <a:off x="1801428" y="668225"/>
              <a:ext cx="824647" cy="515032"/>
            </a:xfrm>
            <a:custGeom>
              <a:avLst/>
              <a:gdLst/>
              <a:ahLst/>
              <a:cxnLst/>
              <a:rect l="l" t="t" r="r" b="b"/>
              <a:pathLst>
                <a:path w="12861" h="8032" extrusionOk="0">
                  <a:moveTo>
                    <a:pt x="4237" y="0"/>
                  </a:moveTo>
                  <a:cubicBezTo>
                    <a:pt x="3491" y="0"/>
                    <a:pt x="2744" y="220"/>
                    <a:pt x="2096" y="665"/>
                  </a:cubicBezTo>
                  <a:cubicBezTo>
                    <a:pt x="1000" y="1428"/>
                    <a:pt x="403" y="2732"/>
                    <a:pt x="195" y="4050"/>
                  </a:cubicBezTo>
                  <a:cubicBezTo>
                    <a:pt x="1" y="5354"/>
                    <a:pt x="292" y="6714"/>
                    <a:pt x="445" y="8032"/>
                  </a:cubicBezTo>
                  <a:lnTo>
                    <a:pt x="12681" y="8032"/>
                  </a:lnTo>
                  <a:cubicBezTo>
                    <a:pt x="12861" y="7130"/>
                    <a:pt x="11696" y="5618"/>
                    <a:pt x="10849" y="5271"/>
                  </a:cubicBezTo>
                  <a:cubicBezTo>
                    <a:pt x="10610" y="5182"/>
                    <a:pt x="10363" y="5140"/>
                    <a:pt x="10120" y="5140"/>
                  </a:cubicBezTo>
                  <a:cubicBezTo>
                    <a:pt x="9449" y="5140"/>
                    <a:pt x="8805" y="5464"/>
                    <a:pt x="8408" y="6034"/>
                  </a:cubicBezTo>
                  <a:cubicBezTo>
                    <a:pt x="8408" y="4133"/>
                    <a:pt x="8075" y="2025"/>
                    <a:pt x="6604" y="818"/>
                  </a:cubicBezTo>
                  <a:cubicBezTo>
                    <a:pt x="5908" y="276"/>
                    <a:pt x="5073" y="0"/>
                    <a:pt x="4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2" name="Google Shape;882;p24"/>
          <p:cNvSpPr/>
          <p:nvPr/>
        </p:nvSpPr>
        <p:spPr>
          <a:xfrm flipH="1">
            <a:off x="-403921" y="3735232"/>
            <a:ext cx="1156783" cy="575200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365528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85" name="Google Shape;885;p25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886" name="Google Shape;886;p25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887" name="Google Shape;887;p25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25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25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25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25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25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25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25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25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25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25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8" name="Google Shape;898;p25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899" name="Google Shape;899;p25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2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25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25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908" name="Google Shape;908;p25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25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25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207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26"/>
          <p:cNvSpPr/>
          <p:nvPr/>
        </p:nvSpPr>
        <p:spPr>
          <a:xfrm flipH="1">
            <a:off x="741" y="6432852"/>
            <a:ext cx="12190511" cy="425203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5" name="Google Shape;915;p26"/>
          <p:cNvGrpSpPr/>
          <p:nvPr/>
        </p:nvGrpSpPr>
        <p:grpSpPr>
          <a:xfrm flipH="1">
            <a:off x="597933" y="6522078"/>
            <a:ext cx="10387604" cy="263316"/>
            <a:chOff x="493846" y="3212651"/>
            <a:chExt cx="3404432" cy="86299"/>
          </a:xfrm>
        </p:grpSpPr>
        <p:sp>
          <p:nvSpPr>
            <p:cNvPr id="916" name="Google Shape;916;p26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6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6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7" name="Google Shape;927;p26"/>
          <p:cNvSpPr/>
          <p:nvPr/>
        </p:nvSpPr>
        <p:spPr>
          <a:xfrm flipH="1">
            <a:off x="4211054" y="6402833"/>
            <a:ext cx="486361" cy="244409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26"/>
          <p:cNvSpPr/>
          <p:nvPr/>
        </p:nvSpPr>
        <p:spPr>
          <a:xfrm>
            <a:off x="11486667" y="1618057"/>
            <a:ext cx="1023607" cy="639267"/>
          </a:xfrm>
          <a:custGeom>
            <a:avLst/>
            <a:gdLst/>
            <a:ahLst/>
            <a:cxnLst/>
            <a:rect l="l" t="t" r="r" b="b"/>
            <a:pathLst>
              <a:path w="12861" h="8032" extrusionOk="0">
                <a:moveTo>
                  <a:pt x="4237" y="0"/>
                </a:moveTo>
                <a:cubicBezTo>
                  <a:pt x="3491" y="0"/>
                  <a:pt x="2744" y="220"/>
                  <a:pt x="2096" y="665"/>
                </a:cubicBezTo>
                <a:cubicBezTo>
                  <a:pt x="1000" y="1428"/>
                  <a:pt x="403" y="2732"/>
                  <a:pt x="195" y="4050"/>
                </a:cubicBezTo>
                <a:cubicBezTo>
                  <a:pt x="1" y="5354"/>
                  <a:pt x="292" y="6714"/>
                  <a:pt x="445" y="8032"/>
                </a:cubicBezTo>
                <a:lnTo>
                  <a:pt x="12681" y="8032"/>
                </a:lnTo>
                <a:cubicBezTo>
                  <a:pt x="12861" y="7130"/>
                  <a:pt x="11696" y="5618"/>
                  <a:pt x="10849" y="5271"/>
                </a:cubicBezTo>
                <a:cubicBezTo>
                  <a:pt x="10610" y="5182"/>
                  <a:pt x="10363" y="5140"/>
                  <a:pt x="10120" y="5140"/>
                </a:cubicBezTo>
                <a:cubicBezTo>
                  <a:pt x="9449" y="5140"/>
                  <a:pt x="8805" y="5464"/>
                  <a:pt x="8408" y="6034"/>
                </a:cubicBezTo>
                <a:cubicBezTo>
                  <a:pt x="8408" y="4133"/>
                  <a:pt x="8075" y="2025"/>
                  <a:pt x="6604" y="818"/>
                </a:cubicBezTo>
                <a:cubicBezTo>
                  <a:pt x="5908" y="276"/>
                  <a:pt x="5073" y="0"/>
                  <a:pt x="42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-372102" y="4604380"/>
            <a:ext cx="1023599" cy="508957"/>
          </a:xfrm>
          <a:custGeom>
            <a:avLst/>
            <a:gdLst/>
            <a:ahLst/>
            <a:cxnLst/>
            <a:rect l="l" t="t" r="r" b="b"/>
            <a:pathLst>
              <a:path w="11419" h="5678" extrusionOk="0">
                <a:moveTo>
                  <a:pt x="8567" y="0"/>
                </a:moveTo>
                <a:cubicBezTo>
                  <a:pt x="8328" y="0"/>
                  <a:pt x="8091" y="49"/>
                  <a:pt x="7867" y="156"/>
                </a:cubicBezTo>
                <a:cubicBezTo>
                  <a:pt x="7159" y="503"/>
                  <a:pt x="6812" y="1280"/>
                  <a:pt x="6507" y="2001"/>
                </a:cubicBezTo>
                <a:cubicBezTo>
                  <a:pt x="6216" y="2695"/>
                  <a:pt x="5938" y="3388"/>
                  <a:pt x="5647" y="4082"/>
                </a:cubicBezTo>
                <a:cubicBezTo>
                  <a:pt x="5407" y="3326"/>
                  <a:pt x="4783" y="2980"/>
                  <a:pt x="4158" y="2980"/>
                </a:cubicBezTo>
                <a:cubicBezTo>
                  <a:pt x="3337" y="2980"/>
                  <a:pt x="2514" y="3576"/>
                  <a:pt x="2554" y="4623"/>
                </a:cubicBezTo>
                <a:cubicBezTo>
                  <a:pt x="2280" y="4340"/>
                  <a:pt x="1903" y="4185"/>
                  <a:pt x="1524" y="4185"/>
                </a:cubicBezTo>
                <a:cubicBezTo>
                  <a:pt x="1347" y="4185"/>
                  <a:pt x="1168" y="4219"/>
                  <a:pt x="1000" y="4290"/>
                </a:cubicBezTo>
                <a:cubicBezTo>
                  <a:pt x="459" y="4512"/>
                  <a:pt x="1" y="5095"/>
                  <a:pt x="56" y="5677"/>
                </a:cubicBezTo>
                <a:lnTo>
                  <a:pt x="11418" y="5677"/>
                </a:lnTo>
                <a:cubicBezTo>
                  <a:pt x="11390" y="5206"/>
                  <a:pt x="11238" y="4748"/>
                  <a:pt x="11210" y="4276"/>
                </a:cubicBezTo>
                <a:cubicBezTo>
                  <a:pt x="11168" y="3222"/>
                  <a:pt x="11099" y="2112"/>
                  <a:pt x="10558" y="1210"/>
                </a:cubicBezTo>
                <a:cubicBezTo>
                  <a:pt x="10144" y="520"/>
                  <a:pt x="9347" y="0"/>
                  <a:pt x="85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61279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27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932" name="Google Shape;932;p27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933" name="Google Shape;933;p27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27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4" name="Google Shape;944;p27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945" name="Google Shape;945;p27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27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27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27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27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27"/>
            <p:cNvGrpSpPr/>
            <p:nvPr/>
          </p:nvGrpSpPr>
          <p:grpSpPr>
            <a:xfrm>
              <a:off x="3974075" y="4824649"/>
              <a:ext cx="4869500" cy="279933"/>
              <a:chOff x="3974075" y="4824649"/>
              <a:chExt cx="4869500" cy="279933"/>
            </a:xfrm>
          </p:grpSpPr>
          <p:sp>
            <p:nvSpPr>
              <p:cNvPr id="954" name="Google Shape;954;p27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7" name="Google Shape;957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11000294" y="4254367"/>
            <a:ext cx="1738349" cy="2603640"/>
            <a:chOff x="63220" y="3190775"/>
            <a:chExt cx="1303762" cy="1952730"/>
          </a:xfrm>
        </p:grpSpPr>
        <p:grpSp>
          <p:nvGrpSpPr>
            <p:cNvPr id="959" name="Google Shape;959;p27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960" name="Google Shape;960;p27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27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27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27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27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27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27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27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27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27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27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27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27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27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27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27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27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7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27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27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27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27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27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27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27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27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27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27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27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27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27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27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27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27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27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27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5" name="Google Shape;1025;p27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7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7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8" name="Google Shape;1028;p27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1029" name="Google Shape;1029;p27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7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7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7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7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7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7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7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7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7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7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7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7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7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7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7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7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7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7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7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7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7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7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7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7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7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7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7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7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27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7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7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7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7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7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7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7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7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7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7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7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7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7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7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7818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28"/>
          <p:cNvGrpSpPr/>
          <p:nvPr/>
        </p:nvGrpSpPr>
        <p:grpSpPr>
          <a:xfrm>
            <a:off x="34" y="6432866"/>
            <a:ext cx="12192213" cy="425217"/>
            <a:chOff x="25" y="4824649"/>
            <a:chExt cx="9144160" cy="318913"/>
          </a:xfrm>
        </p:grpSpPr>
        <p:grpSp>
          <p:nvGrpSpPr>
            <p:cNvPr id="1102" name="Google Shape;1102;p28"/>
            <p:cNvGrpSpPr/>
            <p:nvPr/>
          </p:nvGrpSpPr>
          <p:grpSpPr>
            <a:xfrm>
              <a:off x="25" y="4837104"/>
              <a:ext cx="9144160" cy="306458"/>
              <a:chOff x="190965" y="3130536"/>
              <a:chExt cx="3995351" cy="454349"/>
            </a:xfrm>
          </p:grpSpPr>
          <p:sp>
            <p:nvSpPr>
              <p:cNvPr id="1103" name="Google Shape;1103;p28"/>
              <p:cNvSpPr/>
              <p:nvPr/>
            </p:nvSpPr>
            <p:spPr>
              <a:xfrm>
                <a:off x="3834892" y="3306369"/>
                <a:ext cx="20524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3709253" y="3327294"/>
                <a:ext cx="25056" cy="18499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3611587" y="3279294"/>
                <a:ext cx="29438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3020504" y="3212644"/>
                <a:ext cx="29439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3102380" y="3269719"/>
                <a:ext cx="2506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3158431" y="3237419"/>
                <a:ext cx="25057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271787" y="3278644"/>
                <a:ext cx="25057" cy="16850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46502" y="3357669"/>
                <a:ext cx="25058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264841" y="3404569"/>
                <a:ext cx="20526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452610" y="3375169"/>
                <a:ext cx="34781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90965" y="3130536"/>
                <a:ext cx="3995351" cy="454349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4" name="Google Shape;1114;p28"/>
            <p:cNvGrpSpPr/>
            <p:nvPr/>
          </p:nvGrpSpPr>
          <p:grpSpPr>
            <a:xfrm rot="10800000">
              <a:off x="891351" y="4929213"/>
              <a:ext cx="7334524" cy="167391"/>
              <a:chOff x="693610" y="3247303"/>
              <a:chExt cx="3204668" cy="73138"/>
            </a:xfrm>
          </p:grpSpPr>
          <p:sp>
            <p:nvSpPr>
              <p:cNvPr id="1115" name="Google Shape;1115;p28"/>
              <p:cNvSpPr/>
              <p:nvPr/>
            </p:nvSpPr>
            <p:spPr>
              <a:xfrm>
                <a:off x="3858619" y="3273083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3091885" y="3303022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3146444" y="3270705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3326389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365837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181567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693610" y="3248913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3" name="Google Shape;1123;p28"/>
            <p:cNvGrpSpPr/>
            <p:nvPr/>
          </p:nvGrpSpPr>
          <p:grpSpPr>
            <a:xfrm>
              <a:off x="210342" y="4824649"/>
              <a:ext cx="8633233" cy="279933"/>
              <a:chOff x="210342" y="4824649"/>
              <a:chExt cx="8633233" cy="279933"/>
            </a:xfrm>
          </p:grpSpPr>
          <p:sp>
            <p:nvSpPr>
              <p:cNvPr id="1124" name="Google Shape;1124;p28"/>
              <p:cNvSpPr/>
              <p:nvPr/>
            </p:nvSpPr>
            <p:spPr>
              <a:xfrm>
                <a:off x="5469604" y="492124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210342" y="48246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3974075" y="4921174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8454475" y="4824649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28" name="Google Shape;1128;p28"/>
          <p:cNvSpPr/>
          <p:nvPr/>
        </p:nvSpPr>
        <p:spPr>
          <a:xfrm rot="10800000" flipH="1">
            <a:off x="1" y="-10"/>
            <a:ext cx="12191988" cy="3167905"/>
          </a:xfrm>
          <a:custGeom>
            <a:avLst/>
            <a:gdLst/>
            <a:ahLst/>
            <a:cxnLst/>
            <a:rect l="l" t="t" r="r" b="b"/>
            <a:pathLst>
              <a:path w="130071" h="63198" extrusionOk="0">
                <a:moveTo>
                  <a:pt x="1083" y="1"/>
                </a:moveTo>
                <a:cubicBezTo>
                  <a:pt x="724" y="1"/>
                  <a:pt x="362" y="17"/>
                  <a:pt x="0" y="49"/>
                </a:cubicBezTo>
                <a:lnTo>
                  <a:pt x="0" y="63198"/>
                </a:lnTo>
                <a:lnTo>
                  <a:pt x="130057" y="63198"/>
                </a:lnTo>
                <a:lnTo>
                  <a:pt x="130071" y="5890"/>
                </a:lnTo>
                <a:cubicBezTo>
                  <a:pt x="127973" y="3799"/>
                  <a:pt x="125057" y="2829"/>
                  <a:pt x="122070" y="2829"/>
                </a:cubicBezTo>
                <a:cubicBezTo>
                  <a:pt x="118378" y="2829"/>
                  <a:pt x="114577" y="4310"/>
                  <a:pt x="112078" y="6986"/>
                </a:cubicBezTo>
                <a:cubicBezTo>
                  <a:pt x="108748" y="10537"/>
                  <a:pt x="107833" y="15628"/>
                  <a:pt x="105988" y="20137"/>
                </a:cubicBezTo>
                <a:cubicBezTo>
                  <a:pt x="103130" y="27101"/>
                  <a:pt x="97539" y="33122"/>
                  <a:pt x="90381" y="35452"/>
                </a:cubicBezTo>
                <a:cubicBezTo>
                  <a:pt x="88378" y="36104"/>
                  <a:pt x="86261" y="36427"/>
                  <a:pt x="84145" y="36427"/>
                </a:cubicBezTo>
                <a:cubicBezTo>
                  <a:pt x="78700" y="36427"/>
                  <a:pt x="73265" y="34288"/>
                  <a:pt x="69808" y="30111"/>
                </a:cubicBezTo>
                <a:cubicBezTo>
                  <a:pt x="65119" y="24451"/>
                  <a:pt x="64397" y="15947"/>
                  <a:pt x="58862" y="11092"/>
                </a:cubicBezTo>
                <a:cubicBezTo>
                  <a:pt x="56415" y="8949"/>
                  <a:pt x="53160" y="7842"/>
                  <a:pt x="49916" y="7842"/>
                </a:cubicBezTo>
                <a:cubicBezTo>
                  <a:pt x="47552" y="7842"/>
                  <a:pt x="45194" y="8430"/>
                  <a:pt x="43158" y="9635"/>
                </a:cubicBezTo>
                <a:cubicBezTo>
                  <a:pt x="39718" y="11688"/>
                  <a:pt x="37387" y="15129"/>
                  <a:pt x="34529" y="17917"/>
                </a:cubicBezTo>
                <a:cubicBezTo>
                  <a:pt x="32199" y="20180"/>
                  <a:pt x="29083" y="22105"/>
                  <a:pt x="25952" y="22105"/>
                </a:cubicBezTo>
                <a:cubicBezTo>
                  <a:pt x="25225" y="22105"/>
                  <a:pt x="24497" y="22001"/>
                  <a:pt x="23778" y="21774"/>
                </a:cubicBezTo>
                <a:cubicBezTo>
                  <a:pt x="21239" y="20983"/>
                  <a:pt x="19380" y="18791"/>
                  <a:pt x="18118" y="16461"/>
                </a:cubicBezTo>
                <a:cubicBezTo>
                  <a:pt x="16869" y="14116"/>
                  <a:pt x="16079" y="11564"/>
                  <a:pt x="14844" y="9205"/>
                </a:cubicBezTo>
                <a:cubicBezTo>
                  <a:pt x="12142" y="4075"/>
                  <a:pt x="6822" y="1"/>
                  <a:pt x="108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28"/>
          <p:cNvSpPr txBox="1">
            <a:spLocks noGrp="1"/>
          </p:cNvSpPr>
          <p:nvPr>
            <p:ph type="ctrTitle"/>
          </p:nvPr>
        </p:nvSpPr>
        <p:spPr>
          <a:xfrm>
            <a:off x="959967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30" name="Google Shape;1130;p28"/>
          <p:cNvSpPr txBox="1">
            <a:spLocks noGrp="1"/>
          </p:cNvSpPr>
          <p:nvPr>
            <p:ph type="subTitle" idx="1"/>
          </p:nvPr>
        </p:nvSpPr>
        <p:spPr>
          <a:xfrm>
            <a:off x="953467" y="2313233"/>
            <a:ext cx="5725200" cy="15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31" name="Google Shape;1131;p28"/>
          <p:cNvSpPr txBox="1"/>
          <p:nvPr/>
        </p:nvSpPr>
        <p:spPr>
          <a:xfrm>
            <a:off x="960000" y="5023833"/>
            <a:ext cx="50304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97264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29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1134" name="Google Shape;1134;p29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5" name="Google Shape;1135;p29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136" name="Google Shape;1136;p29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9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9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9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9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9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9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9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9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9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9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9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8" name="Google Shape;1148;p29"/>
            <p:cNvGrpSpPr/>
            <p:nvPr/>
          </p:nvGrpSpPr>
          <p:grpSpPr>
            <a:xfrm>
              <a:off x="197712" y="4762657"/>
              <a:ext cx="4733335" cy="292730"/>
              <a:chOff x="2383912" y="4547057"/>
              <a:chExt cx="4733335" cy="292730"/>
            </a:xfrm>
          </p:grpSpPr>
          <p:sp>
            <p:nvSpPr>
              <p:cNvPr id="1149" name="Google Shape;1149;p29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9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9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9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53" name="Google Shape;1153;p29"/>
          <p:cNvGrpSpPr/>
          <p:nvPr/>
        </p:nvGrpSpPr>
        <p:grpSpPr>
          <a:xfrm>
            <a:off x="-642468" y="4499836"/>
            <a:ext cx="1771504" cy="2358169"/>
            <a:chOff x="5572187" y="919157"/>
            <a:chExt cx="764590" cy="1017856"/>
          </a:xfrm>
        </p:grpSpPr>
        <p:sp>
          <p:nvSpPr>
            <p:cNvPr id="1154" name="Google Shape;1154;p29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9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9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9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9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9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9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9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9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9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9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9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9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9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9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9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9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9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9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9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9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9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9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9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9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9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9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9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9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9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9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9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9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9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9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9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9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9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9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9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9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9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9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9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9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9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97458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oogle Shape;1226;p30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1227" name="Google Shape;1227;p30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8" name="Google Shape;1228;p30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229" name="Google Shape;1229;p30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30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30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30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30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30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30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30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30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30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30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30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30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30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30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30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45" name="Google Shape;1245;p30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0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0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0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9" name="Google Shape;1249;p30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1250" name="Google Shape;1250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5" name="Google Shape;1255;p30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1256" name="Google Shape;1256;p30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0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0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0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0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83136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63" name="Google Shape;1263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64" name="Google Shape;1264;p3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65" name="Google Shape;1265;p3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66" name="Google Shape;1266;p3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67"/>
            </a:lvl1pPr>
            <a:lvl2pPr marL="0" lvl="1" indent="0" algn="r">
              <a:spcBef>
                <a:spcPts val="0"/>
              </a:spcBef>
              <a:buNone/>
              <a:defRPr sz="1467"/>
            </a:lvl2pPr>
            <a:lvl3pPr marL="0" lvl="2" indent="0" algn="r">
              <a:spcBef>
                <a:spcPts val="0"/>
              </a:spcBef>
              <a:buNone/>
              <a:defRPr sz="1467"/>
            </a:lvl3pPr>
            <a:lvl4pPr marL="0" lvl="3" indent="0" algn="r">
              <a:spcBef>
                <a:spcPts val="0"/>
              </a:spcBef>
              <a:buNone/>
              <a:defRPr sz="1467"/>
            </a:lvl4pPr>
            <a:lvl5pPr marL="0" lvl="4" indent="0" algn="r">
              <a:spcBef>
                <a:spcPts val="0"/>
              </a:spcBef>
              <a:buNone/>
              <a:defRPr sz="1467"/>
            </a:lvl5pPr>
            <a:lvl6pPr marL="0" lvl="5" indent="0" algn="r">
              <a:spcBef>
                <a:spcPts val="0"/>
              </a:spcBef>
              <a:buNone/>
              <a:defRPr sz="1467"/>
            </a:lvl6pPr>
            <a:lvl7pPr marL="0" lvl="6" indent="0" algn="r">
              <a:spcBef>
                <a:spcPts val="0"/>
              </a:spcBef>
              <a:buNone/>
              <a:defRPr sz="1467"/>
            </a:lvl7pPr>
            <a:lvl8pPr marL="0" lvl="7" indent="0" algn="r">
              <a:spcBef>
                <a:spcPts val="0"/>
              </a:spcBef>
              <a:buNone/>
              <a:defRPr sz="1467"/>
            </a:lvl8pPr>
            <a:lvl9pPr marL="0" lvl="8" indent="0" algn="r">
              <a:spcBef>
                <a:spcPts val="0"/>
              </a:spcBef>
              <a:buNone/>
              <a:defRPr sz="14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78485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67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69" name="Google Shape;1269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1pPr>
            <a:lvl2pPr marL="1219170" lvl="1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2pPr>
            <a:lvl3pPr marL="1828754" lvl="2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3pPr>
            <a:lvl4pPr marL="2438339" lvl="3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4pPr>
            <a:lvl5pPr marL="3047924" lvl="4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5pPr>
            <a:lvl6pPr marL="3657509" lvl="5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67"/>
            </a:lvl6pPr>
            <a:lvl7pPr marL="4267093" lvl="6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67"/>
            </a:lvl7pPr>
            <a:lvl8pPr marL="4876678" lvl="7" indent="-4233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67"/>
            </a:lvl8pPr>
            <a:lvl9pPr marL="5486263" lvl="8" indent="-423323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 sz="1467"/>
            </a:lvl9pPr>
          </a:lstStyle>
          <a:p>
            <a:endParaRPr/>
          </a:p>
        </p:txBody>
      </p:sp>
      <p:sp>
        <p:nvSpPr>
          <p:cNvPr id="1270" name="Google Shape;1270;p3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71" name="Google Shape;1271;p3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72" name="Google Shape;1272;p3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67"/>
            </a:lvl1pPr>
            <a:lvl2pPr marL="0" lvl="1" indent="0" algn="r">
              <a:spcBef>
                <a:spcPts val="0"/>
              </a:spcBef>
              <a:buNone/>
              <a:defRPr sz="1467"/>
            </a:lvl2pPr>
            <a:lvl3pPr marL="0" lvl="2" indent="0" algn="r">
              <a:spcBef>
                <a:spcPts val="0"/>
              </a:spcBef>
              <a:buNone/>
              <a:defRPr sz="1467"/>
            </a:lvl3pPr>
            <a:lvl4pPr marL="0" lvl="3" indent="0" algn="r">
              <a:spcBef>
                <a:spcPts val="0"/>
              </a:spcBef>
              <a:buNone/>
              <a:defRPr sz="1467"/>
            </a:lvl4pPr>
            <a:lvl5pPr marL="0" lvl="4" indent="0" algn="r">
              <a:spcBef>
                <a:spcPts val="0"/>
              </a:spcBef>
              <a:buNone/>
              <a:defRPr sz="1467"/>
            </a:lvl5pPr>
            <a:lvl6pPr marL="0" lvl="5" indent="0" algn="r">
              <a:spcBef>
                <a:spcPts val="0"/>
              </a:spcBef>
              <a:buNone/>
              <a:defRPr sz="1467"/>
            </a:lvl6pPr>
            <a:lvl7pPr marL="0" lvl="6" indent="0" algn="r">
              <a:spcBef>
                <a:spcPts val="0"/>
              </a:spcBef>
              <a:buNone/>
              <a:defRPr sz="1467"/>
            </a:lvl7pPr>
            <a:lvl8pPr marL="0" lvl="7" indent="0" algn="r">
              <a:spcBef>
                <a:spcPts val="0"/>
              </a:spcBef>
              <a:buNone/>
              <a:defRPr sz="1467"/>
            </a:lvl8pPr>
            <a:lvl9pPr marL="0" lvl="8" indent="0" algn="r">
              <a:spcBef>
                <a:spcPts val="0"/>
              </a:spcBef>
              <a:buNone/>
              <a:defRPr sz="14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03740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33"/>
          <p:cNvGrpSpPr/>
          <p:nvPr/>
        </p:nvGrpSpPr>
        <p:grpSpPr>
          <a:xfrm>
            <a:off x="856" y="5665766"/>
            <a:ext cx="7950911" cy="1192273"/>
            <a:chOff x="642" y="4249324"/>
            <a:chExt cx="5963183" cy="894205"/>
          </a:xfrm>
        </p:grpSpPr>
        <p:sp>
          <p:nvSpPr>
            <p:cNvPr id="1275" name="Google Shape;1275;p33"/>
            <p:cNvSpPr/>
            <p:nvPr/>
          </p:nvSpPr>
          <p:spPr>
            <a:xfrm flipH="1">
              <a:off x="642" y="4249324"/>
              <a:ext cx="5963183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6" name="Google Shape;1276;p33"/>
            <p:cNvGrpSpPr/>
            <p:nvPr/>
          </p:nvGrpSpPr>
          <p:grpSpPr>
            <a:xfrm>
              <a:off x="605544" y="4610319"/>
              <a:ext cx="3897334" cy="302691"/>
              <a:chOff x="186595" y="3225739"/>
              <a:chExt cx="1702859" cy="132255"/>
            </a:xfrm>
          </p:grpSpPr>
          <p:sp>
            <p:nvSpPr>
              <p:cNvPr id="1277" name="Google Shape;1277;p33"/>
              <p:cNvSpPr/>
              <p:nvPr/>
            </p:nvSpPr>
            <p:spPr>
              <a:xfrm>
                <a:off x="1596662" y="3275142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3"/>
              <p:cNvSpPr/>
              <p:nvPr/>
            </p:nvSpPr>
            <p:spPr>
              <a:xfrm>
                <a:off x="1672509" y="3332220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3"/>
              <p:cNvSpPr/>
              <p:nvPr/>
            </p:nvSpPr>
            <p:spPr>
              <a:xfrm>
                <a:off x="1727068" y="3299903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3"/>
              <p:cNvSpPr/>
              <p:nvPr/>
            </p:nvSpPr>
            <p:spPr>
              <a:xfrm>
                <a:off x="1840425" y="3341129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3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3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3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3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3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3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3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3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9" name="Google Shape;1289;p33"/>
            <p:cNvGrpSpPr/>
            <p:nvPr/>
          </p:nvGrpSpPr>
          <p:grpSpPr>
            <a:xfrm>
              <a:off x="197712" y="4762657"/>
              <a:ext cx="4733336" cy="292730"/>
              <a:chOff x="2383912" y="4547057"/>
              <a:chExt cx="4733336" cy="292730"/>
            </a:xfrm>
          </p:grpSpPr>
          <p:sp>
            <p:nvSpPr>
              <p:cNvPr id="1290" name="Google Shape;1290;p33"/>
              <p:cNvSpPr/>
              <p:nvPr/>
            </p:nvSpPr>
            <p:spPr>
              <a:xfrm>
                <a:off x="6752417" y="4592195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3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3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3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4" name="Google Shape;1294;p33"/>
          <p:cNvGrpSpPr/>
          <p:nvPr/>
        </p:nvGrpSpPr>
        <p:grpSpPr>
          <a:xfrm>
            <a:off x="-642468" y="4499835"/>
            <a:ext cx="1771507" cy="2358167"/>
            <a:chOff x="5572187" y="919157"/>
            <a:chExt cx="764591" cy="1017855"/>
          </a:xfrm>
        </p:grpSpPr>
        <p:sp>
          <p:nvSpPr>
            <p:cNvPr id="1295" name="Google Shape;1295;p33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3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3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3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3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3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3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3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3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3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3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3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3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3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3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3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3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3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3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3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3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3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3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3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3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3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3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3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3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3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3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3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3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3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3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3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3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3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3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3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3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3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3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3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3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3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3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3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3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3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3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3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3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3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3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3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3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3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0626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34"/>
          <p:cNvSpPr txBox="1">
            <a:spLocks noGrp="1"/>
          </p:cNvSpPr>
          <p:nvPr>
            <p:ph type="title"/>
          </p:nvPr>
        </p:nvSpPr>
        <p:spPr>
          <a:xfrm>
            <a:off x="1236667" y="4483900"/>
            <a:ext cx="55188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368" name="Google Shape;1368;p34"/>
          <p:cNvSpPr txBox="1">
            <a:spLocks noGrp="1"/>
          </p:cNvSpPr>
          <p:nvPr>
            <p:ph type="subTitle" idx="1"/>
          </p:nvPr>
        </p:nvSpPr>
        <p:spPr>
          <a:xfrm>
            <a:off x="1236667" y="1664767"/>
            <a:ext cx="5518800" cy="2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33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venir"/>
              <a:buNone/>
              <a:defRPr sz="33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1369" name="Google Shape;1369;p34"/>
          <p:cNvGrpSpPr/>
          <p:nvPr/>
        </p:nvGrpSpPr>
        <p:grpSpPr>
          <a:xfrm flipH="1">
            <a:off x="5376599" y="5614964"/>
            <a:ext cx="6814923" cy="1241437"/>
            <a:chOff x="751" y="4234179"/>
            <a:chExt cx="4991886" cy="909345"/>
          </a:xfrm>
        </p:grpSpPr>
        <p:sp>
          <p:nvSpPr>
            <p:cNvPr id="1370" name="Google Shape;1370;p34"/>
            <p:cNvSpPr/>
            <p:nvPr/>
          </p:nvSpPr>
          <p:spPr>
            <a:xfrm flipH="1">
              <a:off x="751" y="4249319"/>
              <a:ext cx="4991886" cy="894205"/>
            </a:xfrm>
            <a:custGeom>
              <a:avLst/>
              <a:gdLst/>
              <a:ahLst/>
              <a:cxnLst/>
              <a:rect l="l" t="t" r="r" b="b"/>
              <a:pathLst>
                <a:path w="285047" h="41947" extrusionOk="0">
                  <a:moveTo>
                    <a:pt x="201319" y="1"/>
                  </a:moveTo>
                  <a:cubicBezTo>
                    <a:pt x="135346" y="1"/>
                    <a:pt x="12278" y="31824"/>
                    <a:pt x="0" y="41947"/>
                  </a:cubicBezTo>
                  <a:lnTo>
                    <a:pt x="285047" y="41947"/>
                  </a:lnTo>
                  <a:cubicBezTo>
                    <a:pt x="282121" y="20932"/>
                    <a:pt x="243918" y="2393"/>
                    <a:pt x="212087" y="326"/>
                  </a:cubicBezTo>
                  <a:cubicBezTo>
                    <a:pt x="208707" y="106"/>
                    <a:pt x="205107" y="1"/>
                    <a:pt x="2013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1" name="Google Shape;1371;p34"/>
            <p:cNvGrpSpPr/>
            <p:nvPr/>
          </p:nvGrpSpPr>
          <p:grpSpPr>
            <a:xfrm>
              <a:off x="605544" y="4610319"/>
              <a:ext cx="3748489" cy="377113"/>
              <a:chOff x="186595" y="3225739"/>
              <a:chExt cx="1637825" cy="164772"/>
            </a:xfrm>
          </p:grpSpPr>
          <p:sp>
            <p:nvSpPr>
              <p:cNvPr id="1372" name="Google Shape;1372;p34"/>
              <p:cNvSpPr/>
              <p:nvPr/>
            </p:nvSpPr>
            <p:spPr>
              <a:xfrm>
                <a:off x="1564145" y="3307659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4"/>
              <p:cNvSpPr/>
              <p:nvPr/>
            </p:nvSpPr>
            <p:spPr>
              <a:xfrm>
                <a:off x="1542442" y="3364737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4"/>
              <p:cNvSpPr/>
              <p:nvPr/>
            </p:nvSpPr>
            <p:spPr>
              <a:xfrm>
                <a:off x="1662034" y="3364936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4"/>
              <p:cNvSpPr/>
              <p:nvPr/>
            </p:nvSpPr>
            <p:spPr>
              <a:xfrm>
                <a:off x="1775391" y="3373646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4"/>
              <p:cNvSpPr/>
              <p:nvPr/>
            </p:nvSpPr>
            <p:spPr>
              <a:xfrm>
                <a:off x="1136785" y="3265183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4"/>
              <p:cNvSpPr/>
              <p:nvPr/>
            </p:nvSpPr>
            <p:spPr>
              <a:xfrm>
                <a:off x="1052229" y="3263708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4"/>
              <p:cNvSpPr/>
              <p:nvPr/>
            </p:nvSpPr>
            <p:spPr>
              <a:xfrm>
                <a:off x="923681" y="3309051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4"/>
              <p:cNvSpPr/>
              <p:nvPr/>
            </p:nvSpPr>
            <p:spPr>
              <a:xfrm>
                <a:off x="853624" y="3286042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4"/>
              <p:cNvSpPr/>
              <p:nvPr/>
            </p:nvSpPr>
            <p:spPr>
              <a:xfrm>
                <a:off x="489586" y="3225739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4"/>
              <p:cNvSpPr/>
              <p:nvPr/>
            </p:nvSpPr>
            <p:spPr>
              <a:xfrm>
                <a:off x="381759" y="3285398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4"/>
              <p:cNvSpPr/>
              <p:nvPr/>
            </p:nvSpPr>
            <p:spPr>
              <a:xfrm>
                <a:off x="275652" y="3267918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4"/>
              <p:cNvSpPr/>
              <p:nvPr/>
            </p:nvSpPr>
            <p:spPr>
              <a:xfrm>
                <a:off x="186595" y="3314797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34"/>
            <p:cNvGrpSpPr/>
            <p:nvPr/>
          </p:nvGrpSpPr>
          <p:grpSpPr>
            <a:xfrm>
              <a:off x="197712" y="4234179"/>
              <a:ext cx="3296550" cy="821208"/>
              <a:chOff x="2383912" y="4018579"/>
              <a:chExt cx="3296550" cy="821208"/>
            </a:xfrm>
          </p:grpSpPr>
          <p:sp>
            <p:nvSpPr>
              <p:cNvPr id="1385" name="Google Shape;1385;p34"/>
              <p:cNvSpPr/>
              <p:nvPr/>
            </p:nvSpPr>
            <p:spPr>
              <a:xfrm>
                <a:off x="3537503" y="4018579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4"/>
              <p:cNvSpPr/>
              <p:nvPr/>
            </p:nvSpPr>
            <p:spPr>
              <a:xfrm>
                <a:off x="3748692" y="4547057"/>
                <a:ext cx="364831" cy="183337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4"/>
              <p:cNvSpPr/>
              <p:nvPr/>
            </p:nvSpPr>
            <p:spPr>
              <a:xfrm>
                <a:off x="5291362" y="45490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4"/>
              <p:cNvSpPr/>
              <p:nvPr/>
            </p:nvSpPr>
            <p:spPr>
              <a:xfrm>
                <a:off x="2383912" y="4701486"/>
                <a:ext cx="389100" cy="138301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4502" extrusionOk="0">
                    <a:moveTo>
                      <a:pt x="2545" y="1"/>
                    </a:moveTo>
                    <a:cubicBezTo>
                      <a:pt x="2425" y="1"/>
                      <a:pt x="2309" y="23"/>
                      <a:pt x="2206" y="76"/>
                    </a:cubicBezTo>
                    <a:cubicBezTo>
                      <a:pt x="2039" y="174"/>
                      <a:pt x="1942" y="326"/>
                      <a:pt x="1915" y="520"/>
                    </a:cubicBezTo>
                    <a:cubicBezTo>
                      <a:pt x="1804" y="1020"/>
                      <a:pt x="1859" y="1547"/>
                      <a:pt x="2039" y="2019"/>
                    </a:cubicBezTo>
                    <a:cubicBezTo>
                      <a:pt x="1776" y="1922"/>
                      <a:pt x="1526" y="1783"/>
                      <a:pt x="1290" y="1644"/>
                    </a:cubicBezTo>
                    <a:cubicBezTo>
                      <a:pt x="1109" y="1539"/>
                      <a:pt x="908" y="1487"/>
                      <a:pt x="701" y="1487"/>
                    </a:cubicBezTo>
                    <a:cubicBezTo>
                      <a:pt x="607" y="1487"/>
                      <a:pt x="512" y="1498"/>
                      <a:pt x="416" y="1519"/>
                    </a:cubicBezTo>
                    <a:cubicBezTo>
                      <a:pt x="0" y="1672"/>
                      <a:pt x="14" y="2088"/>
                      <a:pt x="111" y="2421"/>
                    </a:cubicBezTo>
                    <a:cubicBezTo>
                      <a:pt x="361" y="3156"/>
                      <a:pt x="722" y="3864"/>
                      <a:pt x="1179" y="4502"/>
                    </a:cubicBezTo>
                    <a:lnTo>
                      <a:pt x="11501" y="4502"/>
                    </a:lnTo>
                    <a:cubicBezTo>
                      <a:pt x="12139" y="3961"/>
                      <a:pt x="12541" y="3184"/>
                      <a:pt x="12624" y="2352"/>
                    </a:cubicBezTo>
                    <a:cubicBezTo>
                      <a:pt x="12666" y="2116"/>
                      <a:pt x="12597" y="1866"/>
                      <a:pt x="12416" y="1713"/>
                    </a:cubicBezTo>
                    <a:cubicBezTo>
                      <a:pt x="12249" y="1566"/>
                      <a:pt x="11977" y="1502"/>
                      <a:pt x="11710" y="1502"/>
                    </a:cubicBezTo>
                    <a:cubicBezTo>
                      <a:pt x="11600" y="1502"/>
                      <a:pt x="11491" y="1513"/>
                      <a:pt x="11390" y="1533"/>
                    </a:cubicBezTo>
                    <a:cubicBezTo>
                      <a:pt x="11057" y="1616"/>
                      <a:pt x="10738" y="1741"/>
                      <a:pt x="10446" y="1922"/>
                    </a:cubicBezTo>
                    <a:lnTo>
                      <a:pt x="8879" y="2782"/>
                    </a:lnTo>
                    <a:cubicBezTo>
                      <a:pt x="8976" y="2449"/>
                      <a:pt x="9073" y="2116"/>
                      <a:pt x="8962" y="1797"/>
                    </a:cubicBezTo>
                    <a:cubicBezTo>
                      <a:pt x="8813" y="1419"/>
                      <a:pt x="8454" y="1172"/>
                      <a:pt x="8039" y="1172"/>
                    </a:cubicBezTo>
                    <a:cubicBezTo>
                      <a:pt x="8027" y="1172"/>
                      <a:pt x="8016" y="1172"/>
                      <a:pt x="8005" y="1172"/>
                    </a:cubicBezTo>
                    <a:cubicBezTo>
                      <a:pt x="7464" y="1172"/>
                      <a:pt x="7103" y="1533"/>
                      <a:pt x="6826" y="1866"/>
                    </a:cubicBezTo>
                    <a:lnTo>
                      <a:pt x="6215" y="2587"/>
                    </a:lnTo>
                    <a:cubicBezTo>
                      <a:pt x="5452" y="1561"/>
                      <a:pt x="4453" y="742"/>
                      <a:pt x="3288" y="201"/>
                    </a:cubicBezTo>
                    <a:cubicBezTo>
                      <a:pt x="3072" y="98"/>
                      <a:pt x="2798" y="1"/>
                      <a:pt x="25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9" name="Google Shape;1389;p34"/>
          <p:cNvGrpSpPr/>
          <p:nvPr/>
        </p:nvGrpSpPr>
        <p:grpSpPr>
          <a:xfrm>
            <a:off x="10522393" y="4546573"/>
            <a:ext cx="1669601" cy="2387072"/>
            <a:chOff x="7135804" y="428558"/>
            <a:chExt cx="1224407" cy="1750395"/>
          </a:xfrm>
        </p:grpSpPr>
        <p:sp>
          <p:nvSpPr>
            <p:cNvPr id="1390" name="Google Shape;1390;p34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4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9661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6" name="Google Shape;1396;p35"/>
          <p:cNvGrpSpPr/>
          <p:nvPr/>
        </p:nvGrpSpPr>
        <p:grpSpPr>
          <a:xfrm>
            <a:off x="-113" y="4739434"/>
            <a:ext cx="12192213" cy="2118551"/>
            <a:chOff x="-85" y="3554575"/>
            <a:chExt cx="9144160" cy="1588913"/>
          </a:xfrm>
        </p:grpSpPr>
        <p:sp>
          <p:nvSpPr>
            <p:cNvPr id="1397" name="Google Shape;1397;p35"/>
            <p:cNvSpPr/>
            <p:nvPr/>
          </p:nvSpPr>
          <p:spPr>
            <a:xfrm flipH="1">
              <a:off x="8910934" y="4730804"/>
              <a:ext cx="80997" cy="36421"/>
            </a:xfrm>
            <a:custGeom>
              <a:avLst/>
              <a:gdLst/>
              <a:ahLst/>
              <a:cxnLst/>
              <a:rect l="l" t="t" r="r" b="b"/>
              <a:pathLst>
                <a:path w="1152" h="518" extrusionOk="0">
                  <a:moveTo>
                    <a:pt x="555" y="1"/>
                  </a:moveTo>
                  <a:cubicBezTo>
                    <a:pt x="402" y="15"/>
                    <a:pt x="250" y="43"/>
                    <a:pt x="111" y="112"/>
                  </a:cubicBezTo>
                  <a:cubicBezTo>
                    <a:pt x="83" y="126"/>
                    <a:pt x="56" y="153"/>
                    <a:pt x="42" y="181"/>
                  </a:cubicBezTo>
                  <a:cubicBezTo>
                    <a:pt x="0" y="264"/>
                    <a:pt x="14" y="362"/>
                    <a:pt x="97" y="417"/>
                  </a:cubicBezTo>
                  <a:cubicBezTo>
                    <a:pt x="213" y="487"/>
                    <a:pt x="359" y="518"/>
                    <a:pt x="501" y="518"/>
                  </a:cubicBezTo>
                  <a:cubicBezTo>
                    <a:pt x="528" y="518"/>
                    <a:pt x="556" y="516"/>
                    <a:pt x="583" y="514"/>
                  </a:cubicBezTo>
                  <a:cubicBezTo>
                    <a:pt x="666" y="514"/>
                    <a:pt x="749" y="500"/>
                    <a:pt x="833" y="473"/>
                  </a:cubicBezTo>
                  <a:cubicBezTo>
                    <a:pt x="916" y="445"/>
                    <a:pt x="999" y="403"/>
                    <a:pt x="1068" y="362"/>
                  </a:cubicBezTo>
                  <a:cubicBezTo>
                    <a:pt x="1082" y="334"/>
                    <a:pt x="1110" y="306"/>
                    <a:pt x="1124" y="278"/>
                  </a:cubicBezTo>
                  <a:cubicBezTo>
                    <a:pt x="1152" y="181"/>
                    <a:pt x="1096" y="70"/>
                    <a:pt x="999" y="43"/>
                  </a:cubicBezTo>
                  <a:cubicBezTo>
                    <a:pt x="916" y="15"/>
                    <a:pt x="846" y="1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98" name="Google Shape;1398;p35"/>
            <p:cNvGrpSpPr/>
            <p:nvPr/>
          </p:nvGrpSpPr>
          <p:grpSpPr>
            <a:xfrm flipH="1">
              <a:off x="-85" y="3554575"/>
              <a:ext cx="9144160" cy="1588913"/>
              <a:chOff x="190967" y="2971210"/>
              <a:chExt cx="3995351" cy="694243"/>
            </a:xfrm>
          </p:grpSpPr>
          <p:sp>
            <p:nvSpPr>
              <p:cNvPr id="1399" name="Google Shape;1399;p35"/>
              <p:cNvSpPr/>
              <p:nvPr/>
            </p:nvSpPr>
            <p:spPr>
              <a:xfrm>
                <a:off x="190967" y="2971210"/>
                <a:ext cx="3995351" cy="694243"/>
              </a:xfrm>
              <a:custGeom>
                <a:avLst/>
                <a:gdLst/>
                <a:ahLst/>
                <a:cxnLst/>
                <a:rect l="l" t="t" r="r" b="b"/>
                <a:pathLst>
                  <a:path w="130057" h="14790" extrusionOk="0">
                    <a:moveTo>
                      <a:pt x="64328" y="1"/>
                    </a:moveTo>
                    <a:cubicBezTo>
                      <a:pt x="25845" y="1"/>
                      <a:pt x="0" y="7284"/>
                      <a:pt x="0" y="7284"/>
                    </a:cubicBezTo>
                    <a:lnTo>
                      <a:pt x="0" y="14789"/>
                    </a:lnTo>
                    <a:lnTo>
                      <a:pt x="130057" y="14789"/>
                    </a:lnTo>
                    <a:lnTo>
                      <a:pt x="130057" y="6743"/>
                    </a:lnTo>
                    <a:cubicBezTo>
                      <a:pt x="130057" y="6743"/>
                      <a:pt x="101784" y="1"/>
                      <a:pt x="643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5"/>
              <p:cNvSpPr/>
              <p:nvPr/>
            </p:nvSpPr>
            <p:spPr>
              <a:xfrm>
                <a:off x="3825325" y="3306377"/>
                <a:ext cx="39660" cy="18002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586" extrusionOk="0">
                    <a:moveTo>
                      <a:pt x="505" y="1"/>
                    </a:moveTo>
                    <a:cubicBezTo>
                      <a:pt x="367" y="1"/>
                      <a:pt x="236" y="32"/>
                      <a:pt x="111" y="89"/>
                    </a:cubicBezTo>
                    <a:lnTo>
                      <a:pt x="125" y="89"/>
                    </a:lnTo>
                    <a:cubicBezTo>
                      <a:pt x="0" y="159"/>
                      <a:pt x="0" y="325"/>
                      <a:pt x="125" y="395"/>
                    </a:cubicBezTo>
                    <a:cubicBezTo>
                      <a:pt x="278" y="464"/>
                      <a:pt x="444" y="506"/>
                      <a:pt x="611" y="533"/>
                    </a:cubicBezTo>
                    <a:cubicBezTo>
                      <a:pt x="694" y="561"/>
                      <a:pt x="763" y="561"/>
                      <a:pt x="847" y="575"/>
                    </a:cubicBezTo>
                    <a:cubicBezTo>
                      <a:pt x="895" y="582"/>
                      <a:pt x="940" y="585"/>
                      <a:pt x="984" y="585"/>
                    </a:cubicBezTo>
                    <a:cubicBezTo>
                      <a:pt x="1027" y="585"/>
                      <a:pt x="1069" y="582"/>
                      <a:pt x="1110" y="575"/>
                    </a:cubicBezTo>
                    <a:cubicBezTo>
                      <a:pt x="1152" y="575"/>
                      <a:pt x="1193" y="561"/>
                      <a:pt x="1221" y="533"/>
                    </a:cubicBezTo>
                    <a:cubicBezTo>
                      <a:pt x="1291" y="464"/>
                      <a:pt x="1291" y="339"/>
                      <a:pt x="1221" y="270"/>
                    </a:cubicBezTo>
                    <a:cubicBezTo>
                      <a:pt x="1152" y="200"/>
                      <a:pt x="1055" y="145"/>
                      <a:pt x="972" y="103"/>
                    </a:cubicBezTo>
                    <a:cubicBezTo>
                      <a:pt x="874" y="62"/>
                      <a:pt x="777" y="34"/>
                      <a:pt x="694" y="20"/>
                    </a:cubicBezTo>
                    <a:cubicBezTo>
                      <a:pt x="630" y="7"/>
                      <a:pt x="567" y="1"/>
                      <a:pt x="5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5"/>
              <p:cNvSpPr/>
              <p:nvPr/>
            </p:nvSpPr>
            <p:spPr>
              <a:xfrm>
                <a:off x="3694489" y="3327298"/>
                <a:ext cx="54589" cy="18493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602" extrusionOk="0">
                    <a:moveTo>
                      <a:pt x="496" y="1"/>
                    </a:moveTo>
                    <a:cubicBezTo>
                      <a:pt x="390" y="1"/>
                      <a:pt x="284" y="7"/>
                      <a:pt x="181" y="19"/>
                    </a:cubicBezTo>
                    <a:cubicBezTo>
                      <a:pt x="28" y="47"/>
                      <a:pt x="1" y="241"/>
                      <a:pt x="139" y="310"/>
                    </a:cubicBezTo>
                    <a:cubicBezTo>
                      <a:pt x="361" y="435"/>
                      <a:pt x="597" y="504"/>
                      <a:pt x="861" y="546"/>
                    </a:cubicBezTo>
                    <a:cubicBezTo>
                      <a:pt x="985" y="574"/>
                      <a:pt x="1110" y="588"/>
                      <a:pt x="1235" y="601"/>
                    </a:cubicBezTo>
                    <a:cubicBezTo>
                      <a:pt x="1360" y="601"/>
                      <a:pt x="1485" y="601"/>
                      <a:pt x="1610" y="588"/>
                    </a:cubicBezTo>
                    <a:cubicBezTo>
                      <a:pt x="1665" y="574"/>
                      <a:pt x="1707" y="546"/>
                      <a:pt x="1735" y="504"/>
                    </a:cubicBezTo>
                    <a:cubicBezTo>
                      <a:pt x="1776" y="421"/>
                      <a:pt x="1748" y="310"/>
                      <a:pt x="1665" y="269"/>
                    </a:cubicBezTo>
                    <a:cubicBezTo>
                      <a:pt x="1554" y="199"/>
                      <a:pt x="1429" y="158"/>
                      <a:pt x="1318" y="116"/>
                    </a:cubicBezTo>
                    <a:cubicBezTo>
                      <a:pt x="1194" y="88"/>
                      <a:pt x="1069" y="60"/>
                      <a:pt x="944" y="47"/>
                    </a:cubicBezTo>
                    <a:cubicBezTo>
                      <a:pt x="798" y="14"/>
                      <a:pt x="647" y="1"/>
                      <a:pt x="4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5"/>
              <p:cNvSpPr/>
              <p:nvPr/>
            </p:nvSpPr>
            <p:spPr>
              <a:xfrm>
                <a:off x="3606261" y="3279282"/>
                <a:ext cx="4009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542" extrusionOk="0">
                    <a:moveTo>
                      <a:pt x="500" y="0"/>
                    </a:moveTo>
                    <a:cubicBezTo>
                      <a:pt x="380" y="0"/>
                      <a:pt x="260" y="19"/>
                      <a:pt x="140" y="56"/>
                    </a:cubicBezTo>
                    <a:cubicBezTo>
                      <a:pt x="98" y="70"/>
                      <a:pt x="70" y="84"/>
                      <a:pt x="42" y="125"/>
                    </a:cubicBezTo>
                    <a:cubicBezTo>
                      <a:pt x="1" y="208"/>
                      <a:pt x="15" y="306"/>
                      <a:pt x="98" y="347"/>
                    </a:cubicBezTo>
                    <a:cubicBezTo>
                      <a:pt x="251" y="444"/>
                      <a:pt x="431" y="500"/>
                      <a:pt x="611" y="527"/>
                    </a:cubicBezTo>
                    <a:cubicBezTo>
                      <a:pt x="695" y="541"/>
                      <a:pt x="792" y="541"/>
                      <a:pt x="875" y="541"/>
                    </a:cubicBezTo>
                    <a:cubicBezTo>
                      <a:pt x="972" y="541"/>
                      <a:pt x="1069" y="527"/>
                      <a:pt x="1152" y="500"/>
                    </a:cubicBezTo>
                    <a:cubicBezTo>
                      <a:pt x="1194" y="486"/>
                      <a:pt x="1222" y="458"/>
                      <a:pt x="1249" y="430"/>
                    </a:cubicBezTo>
                    <a:cubicBezTo>
                      <a:pt x="1305" y="347"/>
                      <a:pt x="1291" y="236"/>
                      <a:pt x="1194" y="181"/>
                    </a:cubicBezTo>
                    <a:cubicBezTo>
                      <a:pt x="1125" y="125"/>
                      <a:pt x="1027" y="84"/>
                      <a:pt x="944" y="70"/>
                    </a:cubicBezTo>
                    <a:cubicBezTo>
                      <a:pt x="861" y="42"/>
                      <a:pt x="778" y="28"/>
                      <a:pt x="681" y="14"/>
                    </a:cubicBezTo>
                    <a:cubicBezTo>
                      <a:pt x="621" y="5"/>
                      <a:pt x="560" y="0"/>
                      <a:pt x="5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5"/>
              <p:cNvSpPr/>
              <p:nvPr/>
            </p:nvSpPr>
            <p:spPr>
              <a:xfrm>
                <a:off x="3016037" y="3212651"/>
                <a:ext cx="38369" cy="16374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533" extrusionOk="0">
                    <a:moveTo>
                      <a:pt x="519" y="0"/>
                    </a:moveTo>
                    <a:cubicBezTo>
                      <a:pt x="383" y="0"/>
                      <a:pt x="254" y="21"/>
                      <a:pt x="125" y="75"/>
                    </a:cubicBezTo>
                    <a:cubicBezTo>
                      <a:pt x="97" y="88"/>
                      <a:pt x="70" y="102"/>
                      <a:pt x="42" y="144"/>
                    </a:cubicBezTo>
                    <a:cubicBezTo>
                      <a:pt x="0" y="213"/>
                      <a:pt x="28" y="324"/>
                      <a:pt x="97" y="366"/>
                    </a:cubicBezTo>
                    <a:cubicBezTo>
                      <a:pt x="250" y="463"/>
                      <a:pt x="416" y="518"/>
                      <a:pt x="583" y="532"/>
                    </a:cubicBezTo>
                    <a:lnTo>
                      <a:pt x="833" y="532"/>
                    </a:lnTo>
                    <a:cubicBezTo>
                      <a:pt x="916" y="518"/>
                      <a:pt x="1013" y="505"/>
                      <a:pt x="1082" y="477"/>
                    </a:cubicBezTo>
                    <a:cubicBezTo>
                      <a:pt x="1221" y="421"/>
                      <a:pt x="1249" y="227"/>
                      <a:pt x="1124" y="158"/>
                    </a:cubicBezTo>
                    <a:cubicBezTo>
                      <a:pt x="1041" y="102"/>
                      <a:pt x="971" y="75"/>
                      <a:pt x="874" y="47"/>
                    </a:cubicBezTo>
                    <a:cubicBezTo>
                      <a:pt x="805" y="19"/>
                      <a:pt x="722" y="5"/>
                      <a:pt x="638" y="5"/>
                    </a:cubicBezTo>
                    <a:cubicBezTo>
                      <a:pt x="598" y="2"/>
                      <a:pt x="558" y="0"/>
                      <a:pt x="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5"/>
              <p:cNvSpPr/>
              <p:nvPr/>
            </p:nvSpPr>
            <p:spPr>
              <a:xfrm>
                <a:off x="3091885" y="3269728"/>
                <a:ext cx="46049" cy="17418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567" extrusionOk="0">
                    <a:moveTo>
                      <a:pt x="491" y="1"/>
                    </a:moveTo>
                    <a:cubicBezTo>
                      <a:pt x="373" y="1"/>
                      <a:pt x="254" y="11"/>
                      <a:pt x="139" y="34"/>
                    </a:cubicBezTo>
                    <a:cubicBezTo>
                      <a:pt x="98" y="48"/>
                      <a:pt x="70" y="75"/>
                      <a:pt x="42" y="117"/>
                    </a:cubicBezTo>
                    <a:cubicBezTo>
                      <a:pt x="1" y="186"/>
                      <a:pt x="28" y="284"/>
                      <a:pt x="98" y="339"/>
                    </a:cubicBezTo>
                    <a:cubicBezTo>
                      <a:pt x="292" y="436"/>
                      <a:pt x="486" y="506"/>
                      <a:pt x="708" y="533"/>
                    </a:cubicBezTo>
                    <a:cubicBezTo>
                      <a:pt x="805" y="561"/>
                      <a:pt x="902" y="561"/>
                      <a:pt x="1013" y="561"/>
                    </a:cubicBezTo>
                    <a:cubicBezTo>
                      <a:pt x="1043" y="565"/>
                      <a:pt x="1073" y="566"/>
                      <a:pt x="1102" y="566"/>
                    </a:cubicBezTo>
                    <a:cubicBezTo>
                      <a:pt x="1183" y="566"/>
                      <a:pt x="1261" y="554"/>
                      <a:pt x="1332" y="533"/>
                    </a:cubicBezTo>
                    <a:cubicBezTo>
                      <a:pt x="1374" y="519"/>
                      <a:pt x="1416" y="492"/>
                      <a:pt x="1443" y="450"/>
                    </a:cubicBezTo>
                    <a:cubicBezTo>
                      <a:pt x="1499" y="367"/>
                      <a:pt x="1471" y="270"/>
                      <a:pt x="1388" y="214"/>
                    </a:cubicBezTo>
                    <a:cubicBezTo>
                      <a:pt x="1291" y="159"/>
                      <a:pt x="1194" y="117"/>
                      <a:pt x="1083" y="89"/>
                    </a:cubicBezTo>
                    <a:cubicBezTo>
                      <a:pt x="985" y="62"/>
                      <a:pt x="888" y="34"/>
                      <a:pt x="777" y="20"/>
                    </a:cubicBezTo>
                    <a:cubicBezTo>
                      <a:pt x="684" y="8"/>
                      <a:pt x="588" y="1"/>
                      <a:pt x="4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5"/>
              <p:cNvSpPr/>
              <p:nvPr/>
            </p:nvSpPr>
            <p:spPr>
              <a:xfrm>
                <a:off x="3146444" y="3237411"/>
                <a:ext cx="4902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18" extrusionOk="0">
                    <a:moveTo>
                      <a:pt x="679" y="0"/>
                    </a:moveTo>
                    <a:cubicBezTo>
                      <a:pt x="505" y="0"/>
                      <a:pt x="324" y="25"/>
                      <a:pt x="153" y="59"/>
                    </a:cubicBezTo>
                    <a:lnTo>
                      <a:pt x="139" y="45"/>
                    </a:lnTo>
                    <a:cubicBezTo>
                      <a:pt x="97" y="59"/>
                      <a:pt x="70" y="87"/>
                      <a:pt x="42" y="129"/>
                    </a:cubicBezTo>
                    <a:cubicBezTo>
                      <a:pt x="0" y="212"/>
                      <a:pt x="28" y="309"/>
                      <a:pt x="111" y="351"/>
                    </a:cubicBezTo>
                    <a:cubicBezTo>
                      <a:pt x="319" y="448"/>
                      <a:pt x="541" y="517"/>
                      <a:pt x="777" y="517"/>
                    </a:cubicBezTo>
                    <a:cubicBezTo>
                      <a:pt x="888" y="517"/>
                      <a:pt x="999" y="517"/>
                      <a:pt x="1124" y="503"/>
                    </a:cubicBezTo>
                    <a:cubicBezTo>
                      <a:pt x="1235" y="489"/>
                      <a:pt x="1346" y="448"/>
                      <a:pt x="1457" y="406"/>
                    </a:cubicBezTo>
                    <a:cubicBezTo>
                      <a:pt x="1596" y="337"/>
                      <a:pt x="1582" y="129"/>
                      <a:pt x="1429" y="87"/>
                    </a:cubicBezTo>
                    <a:cubicBezTo>
                      <a:pt x="1318" y="45"/>
                      <a:pt x="1221" y="32"/>
                      <a:pt x="1110" y="18"/>
                    </a:cubicBezTo>
                    <a:cubicBezTo>
                      <a:pt x="999" y="4"/>
                      <a:pt x="902" y="4"/>
                      <a:pt x="791" y="4"/>
                    </a:cubicBezTo>
                    <a:cubicBezTo>
                      <a:pt x="754" y="1"/>
                      <a:pt x="717" y="0"/>
                      <a:pt x="6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5"/>
              <p:cNvSpPr/>
              <p:nvPr/>
            </p:nvSpPr>
            <p:spPr>
              <a:xfrm>
                <a:off x="3259801" y="3278637"/>
                <a:ext cx="49029" cy="16865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549" extrusionOk="0">
                    <a:moveTo>
                      <a:pt x="515" y="1"/>
                    </a:moveTo>
                    <a:cubicBezTo>
                      <a:pt x="406" y="1"/>
                      <a:pt x="299" y="7"/>
                      <a:pt x="195" y="21"/>
                    </a:cubicBezTo>
                    <a:lnTo>
                      <a:pt x="181" y="7"/>
                    </a:lnTo>
                    <a:cubicBezTo>
                      <a:pt x="42" y="35"/>
                      <a:pt x="0" y="216"/>
                      <a:pt x="111" y="299"/>
                    </a:cubicBezTo>
                    <a:cubicBezTo>
                      <a:pt x="306" y="424"/>
                      <a:pt x="528" y="507"/>
                      <a:pt x="763" y="535"/>
                    </a:cubicBezTo>
                    <a:cubicBezTo>
                      <a:pt x="874" y="548"/>
                      <a:pt x="999" y="548"/>
                      <a:pt x="1110" y="548"/>
                    </a:cubicBezTo>
                    <a:cubicBezTo>
                      <a:pt x="1235" y="548"/>
                      <a:pt x="1346" y="521"/>
                      <a:pt x="1457" y="479"/>
                    </a:cubicBezTo>
                    <a:cubicBezTo>
                      <a:pt x="1499" y="465"/>
                      <a:pt x="1540" y="424"/>
                      <a:pt x="1554" y="382"/>
                    </a:cubicBezTo>
                    <a:cubicBezTo>
                      <a:pt x="1596" y="299"/>
                      <a:pt x="1554" y="202"/>
                      <a:pt x="1471" y="160"/>
                    </a:cubicBezTo>
                    <a:cubicBezTo>
                      <a:pt x="1360" y="118"/>
                      <a:pt x="1263" y="91"/>
                      <a:pt x="1152" y="63"/>
                    </a:cubicBezTo>
                    <a:cubicBezTo>
                      <a:pt x="1055" y="49"/>
                      <a:pt x="944" y="35"/>
                      <a:pt x="847" y="21"/>
                    </a:cubicBezTo>
                    <a:cubicBezTo>
                      <a:pt x="736" y="7"/>
                      <a:pt x="625" y="1"/>
                      <a:pt x="5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5"/>
              <p:cNvSpPr/>
              <p:nvPr/>
            </p:nvSpPr>
            <p:spPr>
              <a:xfrm>
                <a:off x="1345883" y="3226444"/>
                <a:ext cx="37509" cy="16527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538" extrusionOk="0">
                    <a:moveTo>
                      <a:pt x="819" y="0"/>
                    </a:moveTo>
                    <a:cubicBezTo>
                      <a:pt x="735" y="0"/>
                      <a:pt x="652" y="0"/>
                      <a:pt x="569" y="14"/>
                    </a:cubicBezTo>
                    <a:cubicBezTo>
                      <a:pt x="388" y="42"/>
                      <a:pt x="236" y="97"/>
                      <a:pt x="83" y="194"/>
                    </a:cubicBezTo>
                    <a:cubicBezTo>
                      <a:pt x="56" y="208"/>
                      <a:pt x="42" y="236"/>
                      <a:pt x="28" y="264"/>
                    </a:cubicBezTo>
                    <a:cubicBezTo>
                      <a:pt x="0" y="361"/>
                      <a:pt x="42" y="444"/>
                      <a:pt x="125" y="486"/>
                    </a:cubicBezTo>
                    <a:cubicBezTo>
                      <a:pt x="250" y="520"/>
                      <a:pt x="378" y="538"/>
                      <a:pt x="505" y="538"/>
                    </a:cubicBezTo>
                    <a:cubicBezTo>
                      <a:pt x="631" y="538"/>
                      <a:pt x="756" y="520"/>
                      <a:pt x="874" y="486"/>
                    </a:cubicBezTo>
                    <a:cubicBezTo>
                      <a:pt x="957" y="458"/>
                      <a:pt x="1040" y="416"/>
                      <a:pt x="1110" y="375"/>
                    </a:cubicBezTo>
                    <a:cubicBezTo>
                      <a:pt x="1151" y="347"/>
                      <a:pt x="1165" y="319"/>
                      <a:pt x="1179" y="278"/>
                    </a:cubicBezTo>
                    <a:cubicBezTo>
                      <a:pt x="1221" y="194"/>
                      <a:pt x="1179" y="83"/>
                      <a:pt x="1068" y="42"/>
                    </a:cubicBezTo>
                    <a:cubicBezTo>
                      <a:pt x="985" y="14"/>
                      <a:pt x="902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5"/>
              <p:cNvSpPr/>
              <p:nvPr/>
            </p:nvSpPr>
            <p:spPr>
              <a:xfrm>
                <a:off x="1246995" y="3224969"/>
                <a:ext cx="29430" cy="15974"/>
              </a:xfrm>
              <a:custGeom>
                <a:avLst/>
                <a:gdLst/>
                <a:ahLst/>
                <a:cxnLst/>
                <a:rect l="l" t="t" r="r" b="b"/>
                <a:pathLst>
                  <a:path w="958" h="520" extrusionOk="0">
                    <a:moveTo>
                      <a:pt x="524" y="1"/>
                    </a:moveTo>
                    <a:cubicBezTo>
                      <a:pt x="506" y="1"/>
                      <a:pt x="488" y="2"/>
                      <a:pt x="472" y="6"/>
                    </a:cubicBezTo>
                    <a:cubicBezTo>
                      <a:pt x="334" y="6"/>
                      <a:pt x="209" y="48"/>
                      <a:pt x="98" y="117"/>
                    </a:cubicBezTo>
                    <a:cubicBezTo>
                      <a:pt x="84" y="131"/>
                      <a:pt x="70" y="145"/>
                      <a:pt x="56" y="173"/>
                    </a:cubicBezTo>
                    <a:cubicBezTo>
                      <a:pt x="1" y="256"/>
                      <a:pt x="14" y="367"/>
                      <a:pt x="98" y="409"/>
                    </a:cubicBezTo>
                    <a:cubicBezTo>
                      <a:pt x="209" y="478"/>
                      <a:pt x="347" y="520"/>
                      <a:pt x="472" y="520"/>
                    </a:cubicBezTo>
                    <a:cubicBezTo>
                      <a:pt x="542" y="520"/>
                      <a:pt x="597" y="506"/>
                      <a:pt x="666" y="492"/>
                    </a:cubicBezTo>
                    <a:cubicBezTo>
                      <a:pt x="736" y="478"/>
                      <a:pt x="791" y="450"/>
                      <a:pt x="847" y="409"/>
                    </a:cubicBezTo>
                    <a:cubicBezTo>
                      <a:pt x="861" y="395"/>
                      <a:pt x="875" y="381"/>
                      <a:pt x="888" y="367"/>
                    </a:cubicBezTo>
                    <a:cubicBezTo>
                      <a:pt x="958" y="270"/>
                      <a:pt x="930" y="145"/>
                      <a:pt x="847" y="90"/>
                    </a:cubicBezTo>
                    <a:cubicBezTo>
                      <a:pt x="777" y="48"/>
                      <a:pt x="722" y="20"/>
                      <a:pt x="653" y="20"/>
                    </a:cubicBezTo>
                    <a:cubicBezTo>
                      <a:pt x="613" y="11"/>
                      <a:pt x="567" y="1"/>
                      <a:pt x="5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5"/>
              <p:cNvSpPr/>
              <p:nvPr/>
            </p:nvSpPr>
            <p:spPr>
              <a:xfrm>
                <a:off x="1132779" y="3270312"/>
                <a:ext cx="29860" cy="15821"/>
              </a:xfrm>
              <a:custGeom>
                <a:avLst/>
                <a:gdLst/>
                <a:ahLst/>
                <a:cxnLst/>
                <a:rect l="l" t="t" r="r" b="b"/>
                <a:pathLst>
                  <a:path w="972" h="515" extrusionOk="0">
                    <a:moveTo>
                      <a:pt x="472" y="1"/>
                    </a:moveTo>
                    <a:cubicBezTo>
                      <a:pt x="361" y="15"/>
                      <a:pt x="264" y="29"/>
                      <a:pt x="153" y="70"/>
                    </a:cubicBezTo>
                    <a:lnTo>
                      <a:pt x="126" y="56"/>
                    </a:lnTo>
                    <a:cubicBezTo>
                      <a:pt x="112" y="70"/>
                      <a:pt x="84" y="84"/>
                      <a:pt x="70" y="98"/>
                    </a:cubicBezTo>
                    <a:cubicBezTo>
                      <a:pt x="1" y="154"/>
                      <a:pt x="1" y="265"/>
                      <a:pt x="56" y="334"/>
                    </a:cubicBezTo>
                    <a:cubicBezTo>
                      <a:pt x="167" y="445"/>
                      <a:pt x="320" y="514"/>
                      <a:pt x="486" y="514"/>
                    </a:cubicBezTo>
                    <a:cubicBezTo>
                      <a:pt x="639" y="514"/>
                      <a:pt x="791" y="459"/>
                      <a:pt x="902" y="334"/>
                    </a:cubicBezTo>
                    <a:cubicBezTo>
                      <a:pt x="930" y="320"/>
                      <a:pt x="930" y="292"/>
                      <a:pt x="944" y="278"/>
                    </a:cubicBezTo>
                    <a:cubicBezTo>
                      <a:pt x="972" y="181"/>
                      <a:pt x="916" y="70"/>
                      <a:pt x="819" y="43"/>
                    </a:cubicBezTo>
                    <a:lnTo>
                      <a:pt x="791" y="43"/>
                    </a:lnTo>
                    <a:cubicBezTo>
                      <a:pt x="694" y="15"/>
                      <a:pt x="583" y="1"/>
                      <a:pt x="4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5"/>
              <p:cNvSpPr/>
              <p:nvPr/>
            </p:nvSpPr>
            <p:spPr>
              <a:xfrm>
                <a:off x="1048391" y="3247303"/>
                <a:ext cx="43930" cy="16312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31" extrusionOk="0">
                    <a:moveTo>
                      <a:pt x="708" y="1"/>
                    </a:moveTo>
                    <a:cubicBezTo>
                      <a:pt x="514" y="15"/>
                      <a:pt x="320" y="56"/>
                      <a:pt x="140" y="112"/>
                    </a:cubicBezTo>
                    <a:lnTo>
                      <a:pt x="126" y="126"/>
                    </a:lnTo>
                    <a:cubicBezTo>
                      <a:pt x="98" y="140"/>
                      <a:pt x="56" y="167"/>
                      <a:pt x="43" y="209"/>
                    </a:cubicBezTo>
                    <a:cubicBezTo>
                      <a:pt x="1" y="278"/>
                      <a:pt x="43" y="375"/>
                      <a:pt x="126" y="417"/>
                    </a:cubicBezTo>
                    <a:cubicBezTo>
                      <a:pt x="283" y="490"/>
                      <a:pt x="472" y="531"/>
                      <a:pt x="656" y="531"/>
                    </a:cubicBezTo>
                    <a:cubicBezTo>
                      <a:pt x="683" y="531"/>
                      <a:pt x="710" y="530"/>
                      <a:pt x="736" y="528"/>
                    </a:cubicBezTo>
                    <a:cubicBezTo>
                      <a:pt x="833" y="528"/>
                      <a:pt x="930" y="514"/>
                      <a:pt x="1041" y="486"/>
                    </a:cubicBezTo>
                    <a:cubicBezTo>
                      <a:pt x="1138" y="459"/>
                      <a:pt x="1236" y="417"/>
                      <a:pt x="1333" y="362"/>
                    </a:cubicBezTo>
                    <a:cubicBezTo>
                      <a:pt x="1360" y="348"/>
                      <a:pt x="1388" y="306"/>
                      <a:pt x="1402" y="264"/>
                    </a:cubicBezTo>
                    <a:cubicBezTo>
                      <a:pt x="1430" y="167"/>
                      <a:pt x="1374" y="70"/>
                      <a:pt x="1277" y="42"/>
                    </a:cubicBezTo>
                    <a:cubicBezTo>
                      <a:pt x="1194" y="29"/>
                      <a:pt x="1083" y="15"/>
                      <a:pt x="9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5"/>
              <p:cNvSpPr/>
              <p:nvPr/>
            </p:nvSpPr>
            <p:spPr>
              <a:xfrm>
                <a:off x="560434" y="3315501"/>
                <a:ext cx="42240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545" extrusionOk="0">
                    <a:moveTo>
                      <a:pt x="944" y="0"/>
                    </a:moveTo>
                    <a:cubicBezTo>
                      <a:pt x="847" y="0"/>
                      <a:pt x="764" y="0"/>
                      <a:pt x="667" y="14"/>
                    </a:cubicBezTo>
                    <a:cubicBezTo>
                      <a:pt x="486" y="42"/>
                      <a:pt x="306" y="84"/>
                      <a:pt x="139" y="153"/>
                    </a:cubicBezTo>
                    <a:lnTo>
                      <a:pt x="125" y="167"/>
                    </a:lnTo>
                    <a:cubicBezTo>
                      <a:pt x="1" y="222"/>
                      <a:pt x="1" y="403"/>
                      <a:pt x="125" y="458"/>
                    </a:cubicBezTo>
                    <a:cubicBezTo>
                      <a:pt x="287" y="516"/>
                      <a:pt x="459" y="545"/>
                      <a:pt x="624" y="545"/>
                    </a:cubicBezTo>
                    <a:cubicBezTo>
                      <a:pt x="657" y="545"/>
                      <a:pt x="690" y="544"/>
                      <a:pt x="722" y="542"/>
                    </a:cubicBezTo>
                    <a:cubicBezTo>
                      <a:pt x="819" y="528"/>
                      <a:pt x="916" y="500"/>
                      <a:pt x="1013" y="472"/>
                    </a:cubicBezTo>
                    <a:cubicBezTo>
                      <a:pt x="1110" y="444"/>
                      <a:pt x="1208" y="403"/>
                      <a:pt x="1291" y="347"/>
                    </a:cubicBezTo>
                    <a:cubicBezTo>
                      <a:pt x="1319" y="320"/>
                      <a:pt x="1346" y="278"/>
                      <a:pt x="1346" y="236"/>
                    </a:cubicBezTo>
                    <a:cubicBezTo>
                      <a:pt x="1374" y="139"/>
                      <a:pt x="1319" y="42"/>
                      <a:pt x="1221" y="28"/>
                    </a:cubicBezTo>
                    <a:cubicBezTo>
                      <a:pt x="1124" y="0"/>
                      <a:pt x="1027" y="0"/>
                      <a:pt x="9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5"/>
              <p:cNvSpPr/>
              <p:nvPr/>
            </p:nvSpPr>
            <p:spPr>
              <a:xfrm>
                <a:off x="452607" y="3375159"/>
                <a:ext cx="49490" cy="1778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579" extrusionOk="0">
                    <a:moveTo>
                      <a:pt x="1111" y="1"/>
                    </a:moveTo>
                    <a:cubicBezTo>
                      <a:pt x="986" y="15"/>
                      <a:pt x="889" y="28"/>
                      <a:pt x="778" y="42"/>
                    </a:cubicBezTo>
                    <a:cubicBezTo>
                      <a:pt x="542" y="70"/>
                      <a:pt x="320" y="126"/>
                      <a:pt x="112" y="223"/>
                    </a:cubicBezTo>
                    <a:cubicBezTo>
                      <a:pt x="70" y="237"/>
                      <a:pt x="42" y="278"/>
                      <a:pt x="29" y="320"/>
                    </a:cubicBezTo>
                    <a:cubicBezTo>
                      <a:pt x="1" y="403"/>
                      <a:pt x="42" y="486"/>
                      <a:pt x="126" y="514"/>
                    </a:cubicBezTo>
                    <a:cubicBezTo>
                      <a:pt x="273" y="557"/>
                      <a:pt x="426" y="579"/>
                      <a:pt x="577" y="579"/>
                    </a:cubicBezTo>
                    <a:cubicBezTo>
                      <a:pt x="668" y="579"/>
                      <a:pt x="759" y="571"/>
                      <a:pt x="847" y="556"/>
                    </a:cubicBezTo>
                    <a:cubicBezTo>
                      <a:pt x="958" y="542"/>
                      <a:pt x="1083" y="514"/>
                      <a:pt x="1194" y="486"/>
                    </a:cubicBezTo>
                    <a:cubicBezTo>
                      <a:pt x="1305" y="445"/>
                      <a:pt x="1416" y="389"/>
                      <a:pt x="1527" y="334"/>
                    </a:cubicBezTo>
                    <a:cubicBezTo>
                      <a:pt x="1568" y="306"/>
                      <a:pt x="1596" y="264"/>
                      <a:pt x="1596" y="209"/>
                    </a:cubicBezTo>
                    <a:cubicBezTo>
                      <a:pt x="1610" y="112"/>
                      <a:pt x="1541" y="28"/>
                      <a:pt x="1457" y="15"/>
                    </a:cubicBezTo>
                    <a:cubicBezTo>
                      <a:pt x="1333" y="1"/>
                      <a:pt x="1222" y="1"/>
                      <a:pt x="11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5"/>
              <p:cNvSpPr/>
              <p:nvPr/>
            </p:nvSpPr>
            <p:spPr>
              <a:xfrm>
                <a:off x="346500" y="3357680"/>
                <a:ext cx="41380" cy="16404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534" extrusionOk="0">
                    <a:moveTo>
                      <a:pt x="916" y="1"/>
                    </a:moveTo>
                    <a:cubicBezTo>
                      <a:pt x="833" y="1"/>
                      <a:pt x="736" y="1"/>
                      <a:pt x="639" y="15"/>
                    </a:cubicBezTo>
                    <a:cubicBezTo>
                      <a:pt x="444" y="29"/>
                      <a:pt x="264" y="98"/>
                      <a:pt x="98" y="181"/>
                    </a:cubicBezTo>
                    <a:cubicBezTo>
                      <a:pt x="70" y="209"/>
                      <a:pt x="42" y="237"/>
                      <a:pt x="28" y="264"/>
                    </a:cubicBezTo>
                    <a:cubicBezTo>
                      <a:pt x="1" y="348"/>
                      <a:pt x="42" y="445"/>
                      <a:pt x="125" y="473"/>
                    </a:cubicBezTo>
                    <a:cubicBezTo>
                      <a:pt x="263" y="515"/>
                      <a:pt x="409" y="533"/>
                      <a:pt x="557" y="533"/>
                    </a:cubicBezTo>
                    <a:cubicBezTo>
                      <a:pt x="602" y="533"/>
                      <a:pt x="648" y="531"/>
                      <a:pt x="694" y="528"/>
                    </a:cubicBezTo>
                    <a:cubicBezTo>
                      <a:pt x="791" y="514"/>
                      <a:pt x="875" y="500"/>
                      <a:pt x="972" y="486"/>
                    </a:cubicBezTo>
                    <a:cubicBezTo>
                      <a:pt x="1069" y="459"/>
                      <a:pt x="1152" y="431"/>
                      <a:pt x="1235" y="375"/>
                    </a:cubicBezTo>
                    <a:cubicBezTo>
                      <a:pt x="1277" y="362"/>
                      <a:pt x="1305" y="320"/>
                      <a:pt x="1318" y="278"/>
                    </a:cubicBezTo>
                    <a:cubicBezTo>
                      <a:pt x="1346" y="195"/>
                      <a:pt x="1305" y="84"/>
                      <a:pt x="1207" y="56"/>
                    </a:cubicBezTo>
                    <a:cubicBezTo>
                      <a:pt x="1110" y="29"/>
                      <a:pt x="1013" y="1"/>
                      <a:pt x="9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5"/>
              <p:cNvSpPr/>
              <p:nvPr/>
            </p:nvSpPr>
            <p:spPr>
              <a:xfrm>
                <a:off x="257443" y="3404558"/>
                <a:ext cx="35389" cy="15913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518" extrusionOk="0">
                    <a:moveTo>
                      <a:pt x="555" y="1"/>
                    </a:moveTo>
                    <a:cubicBezTo>
                      <a:pt x="402" y="15"/>
                      <a:pt x="250" y="43"/>
                      <a:pt x="111" y="112"/>
                    </a:cubicBezTo>
                    <a:cubicBezTo>
                      <a:pt x="83" y="126"/>
                      <a:pt x="56" y="153"/>
                      <a:pt x="42" y="181"/>
                    </a:cubicBezTo>
                    <a:cubicBezTo>
                      <a:pt x="0" y="264"/>
                      <a:pt x="14" y="362"/>
                      <a:pt x="97" y="417"/>
                    </a:cubicBezTo>
                    <a:cubicBezTo>
                      <a:pt x="213" y="487"/>
                      <a:pt x="359" y="518"/>
                      <a:pt x="501" y="518"/>
                    </a:cubicBezTo>
                    <a:cubicBezTo>
                      <a:pt x="528" y="518"/>
                      <a:pt x="556" y="516"/>
                      <a:pt x="583" y="514"/>
                    </a:cubicBezTo>
                    <a:cubicBezTo>
                      <a:pt x="666" y="514"/>
                      <a:pt x="749" y="500"/>
                      <a:pt x="833" y="473"/>
                    </a:cubicBezTo>
                    <a:cubicBezTo>
                      <a:pt x="916" y="445"/>
                      <a:pt x="999" y="403"/>
                      <a:pt x="1068" y="362"/>
                    </a:cubicBezTo>
                    <a:cubicBezTo>
                      <a:pt x="1082" y="334"/>
                      <a:pt x="1110" y="306"/>
                      <a:pt x="1124" y="278"/>
                    </a:cubicBezTo>
                    <a:cubicBezTo>
                      <a:pt x="1152" y="181"/>
                      <a:pt x="1096" y="70"/>
                      <a:pt x="999" y="43"/>
                    </a:cubicBezTo>
                    <a:cubicBezTo>
                      <a:pt x="916" y="15"/>
                      <a:pt x="846" y="1"/>
                      <a:pt x="7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5" name="Google Shape;1415;p35"/>
            <p:cNvSpPr/>
            <p:nvPr/>
          </p:nvSpPr>
          <p:spPr>
            <a:xfrm flipH="1">
              <a:off x="2331553" y="4560180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5"/>
            <p:cNvSpPr/>
            <p:nvPr/>
          </p:nvSpPr>
          <p:spPr>
            <a:xfrm flipH="1">
              <a:off x="3739078" y="4644805"/>
              <a:ext cx="364831" cy="183337"/>
            </a:xfrm>
            <a:custGeom>
              <a:avLst/>
              <a:gdLst/>
              <a:ahLst/>
              <a:cxnLst/>
              <a:rect l="l" t="t" r="r" b="b"/>
              <a:pathLst>
                <a:path w="11876" h="5968" extrusionOk="0">
                  <a:moveTo>
                    <a:pt x="9504" y="1"/>
                  </a:moveTo>
                  <a:cubicBezTo>
                    <a:pt x="9267" y="1"/>
                    <a:pt x="9005" y="137"/>
                    <a:pt x="8796" y="279"/>
                  </a:cubicBezTo>
                  <a:cubicBezTo>
                    <a:pt x="7631" y="1084"/>
                    <a:pt x="6674" y="2166"/>
                    <a:pt x="6049" y="3428"/>
                  </a:cubicBezTo>
                  <a:lnTo>
                    <a:pt x="5481" y="2471"/>
                  </a:lnTo>
                  <a:cubicBezTo>
                    <a:pt x="5217" y="2041"/>
                    <a:pt x="4870" y="1542"/>
                    <a:pt x="4357" y="1542"/>
                  </a:cubicBezTo>
                  <a:cubicBezTo>
                    <a:pt x="3913" y="1542"/>
                    <a:pt x="3566" y="1944"/>
                    <a:pt x="3455" y="2374"/>
                  </a:cubicBezTo>
                  <a:cubicBezTo>
                    <a:pt x="3358" y="2804"/>
                    <a:pt x="3455" y="3248"/>
                    <a:pt x="3539" y="3678"/>
                  </a:cubicBezTo>
                  <a:lnTo>
                    <a:pt x="2068" y="2555"/>
                  </a:lnTo>
                  <a:cubicBezTo>
                    <a:pt x="1804" y="2319"/>
                    <a:pt x="1499" y="2152"/>
                    <a:pt x="1166" y="2027"/>
                  </a:cubicBezTo>
                  <a:cubicBezTo>
                    <a:pt x="1074" y="1997"/>
                    <a:pt x="979" y="1982"/>
                    <a:pt x="884" y="1982"/>
                  </a:cubicBezTo>
                  <a:cubicBezTo>
                    <a:pt x="635" y="1982"/>
                    <a:pt x="390" y="2083"/>
                    <a:pt x="209" y="2263"/>
                  </a:cubicBezTo>
                  <a:cubicBezTo>
                    <a:pt x="15" y="2485"/>
                    <a:pt x="1" y="2818"/>
                    <a:pt x="15" y="3123"/>
                  </a:cubicBezTo>
                  <a:cubicBezTo>
                    <a:pt x="70" y="4150"/>
                    <a:pt x="445" y="5149"/>
                    <a:pt x="1069" y="5967"/>
                  </a:cubicBezTo>
                  <a:lnTo>
                    <a:pt x="10780" y="5967"/>
                  </a:lnTo>
                  <a:cubicBezTo>
                    <a:pt x="11224" y="5093"/>
                    <a:pt x="11557" y="4164"/>
                    <a:pt x="11779" y="3207"/>
                  </a:cubicBezTo>
                  <a:cubicBezTo>
                    <a:pt x="11876" y="2776"/>
                    <a:pt x="11876" y="2222"/>
                    <a:pt x="11488" y="2027"/>
                  </a:cubicBezTo>
                  <a:cubicBezTo>
                    <a:pt x="11409" y="1990"/>
                    <a:pt x="11325" y="1974"/>
                    <a:pt x="11240" y="1974"/>
                  </a:cubicBezTo>
                  <a:cubicBezTo>
                    <a:pt x="11041" y="1974"/>
                    <a:pt x="10834" y="2063"/>
                    <a:pt x="10669" y="2180"/>
                  </a:cubicBezTo>
                  <a:cubicBezTo>
                    <a:pt x="10433" y="2346"/>
                    <a:pt x="10239" y="2568"/>
                    <a:pt x="9975" y="2679"/>
                  </a:cubicBezTo>
                  <a:cubicBezTo>
                    <a:pt x="10142" y="2041"/>
                    <a:pt x="10184" y="1361"/>
                    <a:pt x="10086" y="696"/>
                  </a:cubicBezTo>
                  <a:cubicBezTo>
                    <a:pt x="10073" y="474"/>
                    <a:pt x="9975" y="252"/>
                    <a:pt x="9809" y="99"/>
                  </a:cubicBezTo>
                  <a:cubicBezTo>
                    <a:pt x="9717" y="29"/>
                    <a:pt x="9613" y="1"/>
                    <a:pt x="95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5"/>
            <p:cNvSpPr/>
            <p:nvPr/>
          </p:nvSpPr>
          <p:spPr>
            <a:xfrm flipH="1">
              <a:off x="5353963" y="474352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5"/>
            <p:cNvSpPr/>
            <p:nvPr/>
          </p:nvSpPr>
          <p:spPr>
            <a:xfrm flipH="1">
              <a:off x="6447188" y="451707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9" name="Google Shape;1419;p35"/>
          <p:cNvGrpSpPr/>
          <p:nvPr/>
        </p:nvGrpSpPr>
        <p:grpSpPr>
          <a:xfrm flipH="1">
            <a:off x="12" y="4602199"/>
            <a:ext cx="1630747" cy="2331292"/>
            <a:chOff x="7135804" y="428558"/>
            <a:chExt cx="1224407" cy="1750395"/>
          </a:xfrm>
        </p:grpSpPr>
        <p:sp>
          <p:nvSpPr>
            <p:cNvPr id="1420" name="Google Shape;1420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5"/>
          <p:cNvGrpSpPr/>
          <p:nvPr/>
        </p:nvGrpSpPr>
        <p:grpSpPr>
          <a:xfrm>
            <a:off x="10613980" y="4703694"/>
            <a:ext cx="1578016" cy="2255909"/>
            <a:chOff x="7135804" y="428558"/>
            <a:chExt cx="1224407" cy="1750395"/>
          </a:xfrm>
        </p:grpSpPr>
        <p:sp>
          <p:nvSpPr>
            <p:cNvPr id="1426" name="Google Shape;1426;p35"/>
            <p:cNvSpPr/>
            <p:nvPr/>
          </p:nvSpPr>
          <p:spPr>
            <a:xfrm>
              <a:off x="7135804" y="428558"/>
              <a:ext cx="1224407" cy="1750395"/>
            </a:xfrm>
            <a:custGeom>
              <a:avLst/>
              <a:gdLst/>
              <a:ahLst/>
              <a:cxnLst/>
              <a:rect l="l" t="t" r="r" b="b"/>
              <a:pathLst>
                <a:path w="39857" h="56979" extrusionOk="0">
                  <a:moveTo>
                    <a:pt x="39045" y="1"/>
                  </a:moveTo>
                  <a:cubicBezTo>
                    <a:pt x="36908" y="1"/>
                    <a:pt x="34838" y="1169"/>
                    <a:pt x="33545" y="2708"/>
                  </a:cubicBezTo>
                  <a:cubicBezTo>
                    <a:pt x="32074" y="4456"/>
                    <a:pt x="31408" y="6620"/>
                    <a:pt x="30881" y="8743"/>
                  </a:cubicBezTo>
                  <a:cubicBezTo>
                    <a:pt x="29244" y="15263"/>
                    <a:pt x="28606" y="21991"/>
                    <a:pt x="28967" y="28706"/>
                  </a:cubicBezTo>
                  <a:cubicBezTo>
                    <a:pt x="27427" y="26597"/>
                    <a:pt x="26733" y="24044"/>
                    <a:pt x="25138" y="21950"/>
                  </a:cubicBezTo>
                  <a:cubicBezTo>
                    <a:pt x="23909" y="20347"/>
                    <a:pt x="21767" y="19032"/>
                    <a:pt x="19688" y="19032"/>
                  </a:cubicBezTo>
                  <a:cubicBezTo>
                    <a:pt x="19067" y="19032"/>
                    <a:pt x="18452" y="19149"/>
                    <a:pt x="17869" y="19411"/>
                  </a:cubicBezTo>
                  <a:cubicBezTo>
                    <a:pt x="15413" y="20507"/>
                    <a:pt x="14928" y="23351"/>
                    <a:pt x="14747" y="25778"/>
                  </a:cubicBezTo>
                  <a:cubicBezTo>
                    <a:pt x="14484" y="29330"/>
                    <a:pt x="14220" y="32881"/>
                    <a:pt x="13943" y="36433"/>
                  </a:cubicBezTo>
                  <a:cubicBezTo>
                    <a:pt x="12930" y="34768"/>
                    <a:pt x="11890" y="33075"/>
                    <a:pt x="10266" y="31841"/>
                  </a:cubicBezTo>
                  <a:cubicBezTo>
                    <a:pt x="9115" y="30974"/>
                    <a:pt x="7599" y="30388"/>
                    <a:pt x="6118" y="30388"/>
                  </a:cubicBezTo>
                  <a:cubicBezTo>
                    <a:pt x="5511" y="30388"/>
                    <a:pt x="4911" y="30486"/>
                    <a:pt x="4343" y="30703"/>
                  </a:cubicBezTo>
                  <a:cubicBezTo>
                    <a:pt x="1568" y="31758"/>
                    <a:pt x="819" y="34879"/>
                    <a:pt x="583" y="37542"/>
                  </a:cubicBezTo>
                  <a:cubicBezTo>
                    <a:pt x="1" y="43633"/>
                    <a:pt x="14" y="49778"/>
                    <a:pt x="625" y="55868"/>
                  </a:cubicBezTo>
                  <a:lnTo>
                    <a:pt x="39857" y="56978"/>
                  </a:lnTo>
                  <a:lnTo>
                    <a:pt x="39857" y="58"/>
                  </a:lnTo>
                  <a:cubicBezTo>
                    <a:pt x="39586" y="20"/>
                    <a:pt x="39315" y="1"/>
                    <a:pt x="39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5"/>
            <p:cNvSpPr/>
            <p:nvPr/>
          </p:nvSpPr>
          <p:spPr>
            <a:xfrm>
              <a:off x="7308420" y="827458"/>
              <a:ext cx="1049242" cy="1328456"/>
            </a:xfrm>
            <a:custGeom>
              <a:avLst/>
              <a:gdLst/>
              <a:ahLst/>
              <a:cxnLst/>
              <a:rect l="l" t="t" r="r" b="b"/>
              <a:pathLst>
                <a:path w="34155" h="43244" extrusionOk="0">
                  <a:moveTo>
                    <a:pt x="33454" y="1"/>
                  </a:moveTo>
                  <a:cubicBezTo>
                    <a:pt x="31616" y="1"/>
                    <a:pt x="29853" y="886"/>
                    <a:pt x="28744" y="2056"/>
                  </a:cubicBezTo>
                  <a:cubicBezTo>
                    <a:pt x="27482" y="3388"/>
                    <a:pt x="26913" y="5025"/>
                    <a:pt x="26469" y="6634"/>
                  </a:cubicBezTo>
                  <a:cubicBezTo>
                    <a:pt x="25068" y="11559"/>
                    <a:pt x="24513" y="16678"/>
                    <a:pt x="24832" y="21783"/>
                  </a:cubicBezTo>
                  <a:cubicBezTo>
                    <a:pt x="23500" y="20174"/>
                    <a:pt x="22904" y="18245"/>
                    <a:pt x="21544" y="16664"/>
                  </a:cubicBezTo>
                  <a:cubicBezTo>
                    <a:pt x="20486" y="15435"/>
                    <a:pt x="18653" y="14436"/>
                    <a:pt x="16872" y="14436"/>
                  </a:cubicBezTo>
                  <a:cubicBezTo>
                    <a:pt x="16341" y="14436"/>
                    <a:pt x="15815" y="14524"/>
                    <a:pt x="15316" y="14722"/>
                  </a:cubicBezTo>
                  <a:cubicBezTo>
                    <a:pt x="13221" y="15554"/>
                    <a:pt x="12805" y="17718"/>
                    <a:pt x="12652" y="19563"/>
                  </a:cubicBezTo>
                  <a:lnTo>
                    <a:pt x="11958" y="27651"/>
                  </a:lnTo>
                  <a:cubicBezTo>
                    <a:pt x="11084" y="26389"/>
                    <a:pt x="10183" y="25085"/>
                    <a:pt x="8795" y="24155"/>
                  </a:cubicBezTo>
                  <a:cubicBezTo>
                    <a:pt x="7813" y="23497"/>
                    <a:pt x="6517" y="23054"/>
                    <a:pt x="5243" y="23054"/>
                  </a:cubicBezTo>
                  <a:cubicBezTo>
                    <a:pt x="4718" y="23054"/>
                    <a:pt x="4198" y="23129"/>
                    <a:pt x="3704" y="23295"/>
                  </a:cubicBezTo>
                  <a:cubicBezTo>
                    <a:pt x="1332" y="24100"/>
                    <a:pt x="708" y="26472"/>
                    <a:pt x="486" y="28497"/>
                  </a:cubicBezTo>
                  <a:cubicBezTo>
                    <a:pt x="0" y="33117"/>
                    <a:pt x="14" y="37778"/>
                    <a:pt x="527" y="42398"/>
                  </a:cubicBezTo>
                  <a:lnTo>
                    <a:pt x="34155" y="43244"/>
                  </a:lnTo>
                  <a:lnTo>
                    <a:pt x="34155" y="44"/>
                  </a:lnTo>
                  <a:cubicBezTo>
                    <a:pt x="33921" y="15"/>
                    <a:pt x="33687" y="1"/>
                    <a:pt x="33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5"/>
            <p:cNvSpPr/>
            <p:nvPr/>
          </p:nvSpPr>
          <p:spPr>
            <a:xfrm>
              <a:off x="8235335" y="674103"/>
              <a:ext cx="26880" cy="1248276"/>
            </a:xfrm>
            <a:custGeom>
              <a:avLst/>
              <a:gdLst/>
              <a:ahLst/>
              <a:cxnLst/>
              <a:rect l="l" t="t" r="r" b="b"/>
              <a:pathLst>
                <a:path w="875" h="40634" extrusionOk="0">
                  <a:moveTo>
                    <a:pt x="194" y="1"/>
                  </a:moveTo>
                  <a:lnTo>
                    <a:pt x="0" y="15"/>
                  </a:lnTo>
                  <a:lnTo>
                    <a:pt x="42" y="5092"/>
                  </a:lnTo>
                  <a:lnTo>
                    <a:pt x="111" y="10169"/>
                  </a:lnTo>
                  <a:lnTo>
                    <a:pt x="250" y="20324"/>
                  </a:lnTo>
                  <a:lnTo>
                    <a:pt x="444" y="30479"/>
                  </a:lnTo>
                  <a:lnTo>
                    <a:pt x="541" y="35556"/>
                  </a:lnTo>
                  <a:lnTo>
                    <a:pt x="652" y="40634"/>
                  </a:lnTo>
                  <a:lnTo>
                    <a:pt x="874" y="40634"/>
                  </a:lnTo>
                  <a:lnTo>
                    <a:pt x="819" y="35556"/>
                  </a:lnTo>
                  <a:lnTo>
                    <a:pt x="749" y="30479"/>
                  </a:lnTo>
                  <a:lnTo>
                    <a:pt x="597" y="20310"/>
                  </a:lnTo>
                  <a:lnTo>
                    <a:pt x="403" y="10155"/>
                  </a:lnTo>
                  <a:lnTo>
                    <a:pt x="305" y="5078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5"/>
            <p:cNvSpPr/>
            <p:nvPr/>
          </p:nvSpPr>
          <p:spPr>
            <a:xfrm>
              <a:off x="7798926" y="1182949"/>
              <a:ext cx="132987" cy="660173"/>
            </a:xfrm>
            <a:custGeom>
              <a:avLst/>
              <a:gdLst/>
              <a:ahLst/>
              <a:cxnLst/>
              <a:rect l="l" t="t" r="r" b="b"/>
              <a:pathLst>
                <a:path w="4329" h="21490" extrusionOk="0">
                  <a:moveTo>
                    <a:pt x="195" y="1"/>
                  </a:moveTo>
                  <a:lnTo>
                    <a:pt x="1" y="42"/>
                  </a:lnTo>
                  <a:lnTo>
                    <a:pt x="486" y="2734"/>
                  </a:lnTo>
                  <a:lnTo>
                    <a:pt x="986" y="5411"/>
                  </a:lnTo>
                  <a:lnTo>
                    <a:pt x="1998" y="10780"/>
                  </a:lnTo>
                  <a:lnTo>
                    <a:pt x="3039" y="16148"/>
                  </a:lnTo>
                  <a:lnTo>
                    <a:pt x="3566" y="18826"/>
                  </a:lnTo>
                  <a:lnTo>
                    <a:pt x="4121" y="21489"/>
                  </a:lnTo>
                  <a:lnTo>
                    <a:pt x="4329" y="21462"/>
                  </a:lnTo>
                  <a:lnTo>
                    <a:pt x="3843" y="18770"/>
                  </a:lnTo>
                  <a:lnTo>
                    <a:pt x="3344" y="16079"/>
                  </a:lnTo>
                  <a:lnTo>
                    <a:pt x="2331" y="10710"/>
                  </a:lnTo>
                  <a:lnTo>
                    <a:pt x="1277" y="5355"/>
                  </a:lnTo>
                  <a:lnTo>
                    <a:pt x="750" y="2678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5"/>
            <p:cNvSpPr/>
            <p:nvPr/>
          </p:nvSpPr>
          <p:spPr>
            <a:xfrm>
              <a:off x="7410687" y="1503851"/>
              <a:ext cx="172616" cy="320532"/>
            </a:xfrm>
            <a:custGeom>
              <a:avLst/>
              <a:gdLst/>
              <a:ahLst/>
              <a:cxnLst/>
              <a:rect l="l" t="t" r="r" b="b"/>
              <a:pathLst>
                <a:path w="5619" h="10434" extrusionOk="0">
                  <a:moveTo>
                    <a:pt x="167" y="1"/>
                  </a:moveTo>
                  <a:lnTo>
                    <a:pt x="1" y="112"/>
                  </a:lnTo>
                  <a:cubicBezTo>
                    <a:pt x="250" y="528"/>
                    <a:pt x="500" y="944"/>
                    <a:pt x="750" y="1360"/>
                  </a:cubicBezTo>
                  <a:cubicBezTo>
                    <a:pt x="999" y="1790"/>
                    <a:pt x="1235" y="2207"/>
                    <a:pt x="1485" y="2623"/>
                  </a:cubicBezTo>
                  <a:cubicBezTo>
                    <a:pt x="1957" y="3483"/>
                    <a:pt x="2414" y="4343"/>
                    <a:pt x="2872" y="5189"/>
                  </a:cubicBezTo>
                  <a:cubicBezTo>
                    <a:pt x="3316" y="6049"/>
                    <a:pt x="3760" y="6923"/>
                    <a:pt x="4176" y="7797"/>
                  </a:cubicBezTo>
                  <a:cubicBezTo>
                    <a:pt x="4606" y="8671"/>
                    <a:pt x="5009" y="9545"/>
                    <a:pt x="5411" y="10433"/>
                  </a:cubicBezTo>
                  <a:lnTo>
                    <a:pt x="5619" y="10350"/>
                  </a:lnTo>
                  <a:cubicBezTo>
                    <a:pt x="5258" y="9448"/>
                    <a:pt x="4884" y="8546"/>
                    <a:pt x="4468" y="7658"/>
                  </a:cubicBezTo>
                  <a:cubicBezTo>
                    <a:pt x="4065" y="6771"/>
                    <a:pt x="3635" y="5883"/>
                    <a:pt x="3177" y="5023"/>
                  </a:cubicBezTo>
                  <a:cubicBezTo>
                    <a:pt x="2720" y="4163"/>
                    <a:pt x="2248" y="3302"/>
                    <a:pt x="1735" y="2470"/>
                  </a:cubicBezTo>
                  <a:cubicBezTo>
                    <a:pt x="1485" y="2054"/>
                    <a:pt x="1235" y="1624"/>
                    <a:pt x="972" y="1222"/>
                  </a:cubicBezTo>
                  <a:cubicBezTo>
                    <a:pt x="708" y="805"/>
                    <a:pt x="431" y="403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455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DF4F8-3801-45C4-B4EE-FB0DA422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0EE89-41CF-4EBE-BCD0-932999E93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8FB8-8CD7-4597-A2F1-6763B8561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B7578-F2CF-411A-8C98-7A03A8E1850D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E7220-9B27-4E9B-AE40-441CE47DA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560E6-C0B4-4A43-9002-8449666E3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91BC-8F4B-41C2-BB3B-2A9200353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697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23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836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9B9F-2D09-4A63-8409-3A05A53B4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855" y="854655"/>
            <a:ext cx="7905585" cy="2387600"/>
          </a:xfrm>
        </p:spPr>
        <p:txBody>
          <a:bodyPr>
            <a:noAutofit/>
          </a:bodyPr>
          <a:lstStyle/>
          <a:p>
            <a:r>
              <a:rPr lang="en-US" sz="11500" dirty="0">
                <a:ln>
                  <a:solidFill>
                    <a:sysClr val="windowText" lastClr="000000"/>
                  </a:solidFill>
                </a:ln>
                <a:solidFill>
                  <a:srgbClr val="E61C26"/>
                </a:solidFill>
                <a:latin typeface="Berlin Sans FB Demi" panose="020E0802020502020306" pitchFamily="34" charset="0"/>
              </a:rPr>
              <a:t>Sunday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BFB9FB-A3F0-4DAA-A689-C4278E98F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051" y="3174448"/>
            <a:ext cx="6465165" cy="1073427"/>
          </a:xfrm>
        </p:spPr>
        <p:txBody>
          <a:bodyPr>
            <a:normAutofit/>
          </a:bodyPr>
          <a:lstStyle/>
          <a:p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27</a:t>
            </a:r>
            <a:r>
              <a:rPr lang="en-US" sz="4800" baseline="300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th</a:t>
            </a:r>
            <a:r>
              <a:rPr lang="en-US" sz="4800" dirty="0">
                <a:ln>
                  <a:solidFill>
                    <a:sysClr val="windowText" lastClr="000000"/>
                  </a:solidFill>
                </a:ln>
                <a:solidFill>
                  <a:srgbClr val="F99E43"/>
                </a:solidFill>
                <a:latin typeface="Berlin Sans FB Demi" panose="020E0802020502020306" pitchFamily="34" charset="0"/>
              </a:rPr>
              <a:t> October, 2024</a:t>
            </a:r>
          </a:p>
        </p:txBody>
      </p:sp>
    </p:spTree>
    <p:extLst>
      <p:ext uri="{BB962C8B-B14F-4D97-AF65-F5344CB8AC3E}">
        <p14:creationId xmlns:p14="http://schemas.microsoft.com/office/powerpoint/2010/main" val="10649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AA85E-7D4F-FBDD-B8EA-003D4302E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FF15C35-FB2A-9BBD-5FD4-029779E67A2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D89F6A-ADC2-C5F5-B158-79C1A8798506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3CDB496-80DC-D323-3F4B-CB8C7D585F5D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5812709-F883-5219-5E29-A5CCCD3393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6FF043D-2A3C-E829-4719-6C78821F4B4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5D8B9D-3025-39FF-2517-6E4A21A21BE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123E310-0130-28A7-1EE2-AD0F9E8E2E1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E9AFF2C-219F-816F-42CB-1B703D37E86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1CCECA1-065E-3859-1AA2-1715447E914D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D88780E-2E18-60FC-396E-3075E15E909B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27/10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E9C74E0-B9F3-8475-5A8E-3CB3495E1BDE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E9F495B1-E027-BBA9-B3C5-3BB1021AE89D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D4BBC2BF-C867-C5A9-4590-F94C35AF2525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35B9DF-3E55-FF18-CCC8-91FADC6CB84B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6FBF6A-E47E-5E31-87CD-18E3083A8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3BE3620-96C6-0EC2-4DD6-88CCAFDF0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2DCC5C-D5FE-D4F6-766D-117E4606665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78B156D-8D05-E6FE-38E3-49AD7ACF03F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B407958-6D05-558E-E801-4D29FC5D4FC8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252937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937" y="4820538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10F7F38-CBE4-C53C-A71A-479B14A0EEA1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1A554A-DD11-4273-8272-C5CD013123FB}"/>
              </a:ext>
            </a:extLst>
          </p:cNvPr>
          <p:cNvSpPr txBox="1"/>
          <p:nvPr/>
        </p:nvSpPr>
        <p:spPr>
          <a:xfrm>
            <a:off x="10225433" y="2216267"/>
            <a:ext cx="1573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Read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then answer:</a:t>
            </a:r>
          </a:p>
        </p:txBody>
      </p:sp>
      <p:pic>
        <p:nvPicPr>
          <p:cNvPr id="2" name="Google Shape;1804;p67">
            <a:extLst>
              <a:ext uri="{FF2B5EF4-FFF2-40B4-BE49-F238E27FC236}">
                <a16:creationId xmlns:a16="http://schemas.microsoft.com/office/drawing/2014/main" id="{53CFE0B3-C675-4009-25CF-AF2AEA6845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2815" t="34528" r="14394" b="40139"/>
          <a:stretch/>
        </p:blipFill>
        <p:spPr>
          <a:xfrm>
            <a:off x="2846743" y="1146284"/>
            <a:ext cx="7310658" cy="33092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02;p67">
            <a:extLst>
              <a:ext uri="{FF2B5EF4-FFF2-40B4-BE49-F238E27FC236}">
                <a16:creationId xmlns:a16="http://schemas.microsoft.com/office/drawing/2014/main" id="{B7510F2E-BB6C-C416-42E3-66D205048FAF}"/>
              </a:ext>
            </a:extLst>
          </p:cNvPr>
          <p:cNvSpPr/>
          <p:nvPr/>
        </p:nvSpPr>
        <p:spPr>
          <a:xfrm>
            <a:off x="2943829" y="4475505"/>
            <a:ext cx="7213572" cy="2191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defTabSz="1219170">
              <a:lnSpc>
                <a:spcPct val="80000"/>
              </a:lnSpc>
              <a:buClr>
                <a:srgbClr val="000000"/>
              </a:buClr>
            </a:pPr>
            <a:endParaRPr sz="3067" b="1" kern="0" dirty="0">
              <a:solidFill>
                <a:srgbClr val="221E1F"/>
              </a:solidFill>
              <a:highlight>
                <a:srgbClr val="85C267"/>
              </a:highlight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3600" b="1" kern="0" dirty="0">
                <a:solidFill>
                  <a:srgbClr val="221E1F"/>
                </a:solidFill>
                <a:ea typeface="Calibri"/>
                <a:cs typeface="Calibri"/>
                <a:sym typeface="Calibri"/>
              </a:rPr>
              <a:t>1- Why was the boy afraid? </a:t>
            </a:r>
            <a:endParaRPr sz="3600" b="1" kern="0" dirty="0">
              <a:solidFill>
                <a:srgbClr val="221E1F"/>
              </a:solidFill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3600" b="1" kern="0" dirty="0">
                <a:solidFill>
                  <a:srgbClr val="221E1F"/>
                </a:solidFill>
                <a:ea typeface="Calibri"/>
                <a:cs typeface="Calibri"/>
                <a:sym typeface="Calibri"/>
              </a:rPr>
              <a:t>2- What happened to the star?  </a:t>
            </a:r>
            <a:endParaRPr sz="3600" b="1" kern="0" dirty="0">
              <a:solidFill>
                <a:srgbClr val="221E1F"/>
              </a:solidFill>
              <a:ea typeface="Calibri"/>
              <a:cs typeface="Calibri"/>
              <a:sym typeface="Calibri"/>
            </a:endParaRPr>
          </a:p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endParaRPr sz="3067" b="1" kern="0" dirty="0">
              <a:solidFill>
                <a:srgbClr val="221E1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633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10F39-F946-2A60-B7CD-A497EF50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C8A6E68-A957-DE7F-0304-04EA1442D09F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0ABD606-3CDB-039A-C453-E2F10A675B11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16E4FF8-E6B0-7724-1B88-ADFF8E731DA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142E002-2C99-EBE0-C8F3-7BCE93C2158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E292D3B-AA02-3502-4C0A-3F0FA5D7C3FF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1F755A3-F2F5-FF60-71B6-AAE4D49B54CB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0F347B-C05A-0488-3343-7FA7E47F201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D85EED-A586-EF90-5B2E-54B6FADB06A5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A55B584-76DA-BE00-B827-1C5CB2810C88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C7AA9CC9-7DCC-62BB-CC57-85E17046184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CA5FD17-0320-0B1D-2DCC-83C1EACE5BE7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42DF6FC8-24BD-24D9-53A8-72D3E7F39092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A3C92B7-CE5C-45D5-ECDE-D24F67F9777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5069CF-49AA-C513-71A9-5616A4834E5A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E1F9CA4-8D15-711F-E26F-4AD1749EBC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80FF4E86-B20A-3117-DD47-77121B24B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885C312-7D2B-0DA0-5671-9F9719D02C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824E55C-0E66-C656-1C8B-BC6FF2985F4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BF49CE27-1091-C69E-7F9A-AD350E08D77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230052" y="1230630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4EF5BCC9-1DA8-2402-D4AB-7C2E57CADE1B}"/>
              </a:ext>
            </a:extLst>
          </p:cNvPr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EDE011F9-D56D-408C-940B-212DE519879A}"/>
              </a:ext>
            </a:extLst>
          </p:cNvPr>
          <p:cNvSpPr/>
          <p:nvPr/>
        </p:nvSpPr>
        <p:spPr>
          <a:xfrm>
            <a:off x="10104925" y="5886361"/>
            <a:ext cx="1573020" cy="68356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Number 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Google Shape;1802;p67">
            <a:extLst>
              <a:ext uri="{FF2B5EF4-FFF2-40B4-BE49-F238E27FC236}">
                <a16:creationId xmlns:a16="http://schemas.microsoft.com/office/drawing/2014/main" id="{BD97FE69-9A75-BA6B-E3E1-0886AC682399}"/>
              </a:ext>
            </a:extLst>
          </p:cNvPr>
          <p:cNvSpPr/>
          <p:nvPr/>
        </p:nvSpPr>
        <p:spPr>
          <a:xfrm>
            <a:off x="3226981" y="2508903"/>
            <a:ext cx="7213572" cy="2191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defTabSz="1219170">
              <a:lnSpc>
                <a:spcPct val="80000"/>
              </a:lnSpc>
              <a:buClr>
                <a:srgbClr val="000000"/>
              </a:buClr>
            </a:pPr>
            <a:endParaRPr sz="3067" b="1" kern="0" dirty="0">
              <a:solidFill>
                <a:srgbClr val="221E1F"/>
              </a:solidFill>
              <a:highlight>
                <a:srgbClr val="85C267"/>
              </a:highlight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3600" b="1" kern="0" dirty="0">
                <a:solidFill>
                  <a:srgbClr val="221E1F"/>
                </a:solidFill>
                <a:ea typeface="Calibri"/>
                <a:cs typeface="Calibri"/>
                <a:sym typeface="Calibri"/>
              </a:rPr>
              <a:t>1- Why was the boy afraid? </a:t>
            </a:r>
            <a:endParaRPr sz="3600" b="1" kern="0" dirty="0">
              <a:solidFill>
                <a:srgbClr val="221E1F"/>
              </a:solidFill>
              <a:ea typeface="Calibri"/>
              <a:cs typeface="Calibri"/>
              <a:sym typeface="Calibri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3600" b="1" kern="0" dirty="0">
                <a:solidFill>
                  <a:srgbClr val="221E1F"/>
                </a:solidFill>
                <a:ea typeface="Calibri"/>
                <a:cs typeface="Calibri"/>
                <a:sym typeface="Calibri"/>
              </a:rPr>
              <a:t>2- What happened to the star?  </a:t>
            </a:r>
            <a:endParaRPr sz="3600" b="1" kern="0" dirty="0">
              <a:solidFill>
                <a:srgbClr val="221E1F"/>
              </a:solidFill>
              <a:ea typeface="Calibri"/>
              <a:cs typeface="Calibri"/>
              <a:sym typeface="Calibri"/>
            </a:endParaRPr>
          </a:p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endParaRPr sz="3067" b="1" kern="0" dirty="0">
              <a:solidFill>
                <a:srgbClr val="221E1F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863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377B-4914-6F9C-8BA5-42BA06BA9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0CAAE1-1AB2-9CD2-FE68-13D330A95B4C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C275075-9724-0FB1-05C4-B8703DCF179C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E015152-0FB2-59CA-D594-D27DC82D3E9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50656D84-ABDF-0FF1-FD72-0F63F9EAC43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E0C060C-0A26-1F12-535B-3F0B5477E97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0981F2-AA8B-58E9-F5F2-7E4BCDA85736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80DB9FB-0966-705F-B35C-4B12D8A40C7B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688E1C2-57FF-F3EF-F91B-60B6593C167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CCA21F3-B52D-03D3-E5D1-16061CEC5DB7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E07AE69-86D4-A9DB-C6DD-5E9D896E578E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9BDADD5F-1C2A-877A-777F-4B3357DD2713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987381C-19C6-E040-9B9C-D75D55B34AD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EB319C2E-3AB5-73B1-AA56-36651792E10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E4CE9A-2158-7B6E-3D86-1C716CBD6FB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F9E4B8C-5B1B-25D1-3711-FD50AB36C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CAD8A24-B657-902C-5CD3-675CA5F1B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F5112AD-C2C5-C19E-1962-33AB7356A68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1B8C8E7E-F307-1DA9-624D-37AEE257703C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877AA98-EE0D-BFE3-86C0-82B333B0A79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64F9F2-E6F6-9919-1FA4-CC6608306D52}"/>
              </a:ext>
            </a:extLst>
          </p:cNvPr>
          <p:cNvGrpSpPr/>
          <p:nvPr/>
        </p:nvGrpSpPr>
        <p:grpSpPr>
          <a:xfrm>
            <a:off x="10628921" y="936243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9A5AB8E6-9DE3-D881-C1C0-59833C833AC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B2F63A6-EFA9-EC57-17E5-106AA04AF3B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A6ABC57-C54D-B3B8-A48B-BC787F0E7202}"/>
              </a:ext>
            </a:extLst>
          </p:cNvPr>
          <p:cNvSpPr/>
          <p:nvPr/>
        </p:nvSpPr>
        <p:spPr>
          <a:xfrm>
            <a:off x="10202756" y="6329830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Pick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8A342590-57C8-9F1D-0D9E-DD2CE5CE64E7}"/>
              </a:ext>
            </a:extLst>
          </p:cNvPr>
          <p:cNvSpPr/>
          <p:nvPr/>
        </p:nvSpPr>
        <p:spPr>
          <a:xfrm>
            <a:off x="2512243" y="452572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810;p68">
            <a:extLst>
              <a:ext uri="{FF2B5EF4-FFF2-40B4-BE49-F238E27FC236}">
                <a16:creationId xmlns:a16="http://schemas.microsoft.com/office/drawing/2014/main" id="{D38495A2-67DA-3652-B5C0-FE6D2FA15F4E}"/>
              </a:ext>
            </a:extLst>
          </p:cNvPr>
          <p:cNvSpPr/>
          <p:nvPr/>
        </p:nvSpPr>
        <p:spPr>
          <a:xfrm>
            <a:off x="3136679" y="1666399"/>
            <a:ext cx="4398744" cy="236864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E9DBD7"/>
              </a:buClr>
              <a:buSzPts val="2100"/>
            </a:pPr>
            <a:r>
              <a:rPr lang="en" sz="2800" b="1" kern="0" dirty="0">
                <a:solidFill>
                  <a:srgbClr val="3A3431"/>
                </a:solidFill>
                <a:latin typeface="Calibri"/>
                <a:ea typeface="Calibri"/>
                <a:cs typeface="Calibri"/>
                <a:sym typeface="Calibri"/>
              </a:rPr>
              <a:t>Students 1:</a:t>
            </a:r>
            <a:r>
              <a:rPr lang="en" sz="2400" b="1" kern="0" dirty="0">
                <a:solidFill>
                  <a:srgbClr val="3A343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defTabSz="1219170">
              <a:buClr>
                <a:srgbClr val="E9DBD7"/>
              </a:buClr>
              <a:buSzPts val="2100"/>
            </a:pPr>
            <a:endParaRPr b="1" kern="0" dirty="0">
              <a:solidFill>
                <a:srgbClr val="3A34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3A3431"/>
                </a:solidFill>
                <a:latin typeface="Calibri"/>
                <a:ea typeface="Calibri"/>
                <a:cs typeface="Calibri"/>
                <a:sym typeface="Calibri"/>
              </a:rPr>
              <a:t>What could happen next?</a:t>
            </a:r>
            <a:endParaRPr sz="2400" b="1" kern="0" dirty="0">
              <a:solidFill>
                <a:srgbClr val="3A34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buClr>
                <a:srgbClr val="000000"/>
              </a:buClr>
            </a:pPr>
            <a:endParaRPr sz="2800" b="1" kern="0" dirty="0">
              <a:solidFill>
                <a:srgbClr val="3A34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D09182"/>
              </a:buClr>
              <a:buSzPts val="1400"/>
            </a:pPr>
            <a:endParaRPr sz="1867" kern="0" dirty="0">
              <a:solidFill>
                <a:srgbClr val="3A343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7061" indent="-118530" defTabSz="1219170">
              <a:spcBef>
                <a:spcPts val="2000"/>
              </a:spcBef>
              <a:buClr>
                <a:srgbClr val="E9DBD7"/>
              </a:buClr>
              <a:buSzPts val="1400"/>
            </a:pPr>
            <a:endParaRPr sz="1867" kern="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11;p68">
            <a:extLst>
              <a:ext uri="{FF2B5EF4-FFF2-40B4-BE49-F238E27FC236}">
                <a16:creationId xmlns:a16="http://schemas.microsoft.com/office/drawing/2014/main" id="{D9BBDC17-E278-3925-5EA7-463404530372}"/>
              </a:ext>
            </a:extLst>
          </p:cNvPr>
          <p:cNvSpPr txBox="1"/>
          <p:nvPr/>
        </p:nvSpPr>
        <p:spPr>
          <a:xfrm>
            <a:off x="3136679" y="4086100"/>
            <a:ext cx="4398744" cy="2162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Students 2: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2800" b="1" kern="0" dirty="0">
                <a:solidFill>
                  <a:srgbClr val="3A3431"/>
                </a:solidFill>
                <a:ea typeface="Calibri"/>
                <a:cs typeface="Calibri"/>
                <a:sym typeface="Calibri"/>
              </a:rPr>
              <a:t>Describe the star using your own words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12;p68">
            <a:extLst>
              <a:ext uri="{FF2B5EF4-FFF2-40B4-BE49-F238E27FC236}">
                <a16:creationId xmlns:a16="http://schemas.microsoft.com/office/drawing/2014/main" id="{429555C3-8305-0A51-5AE0-5DDD6316BFB7}"/>
              </a:ext>
            </a:extLst>
          </p:cNvPr>
          <p:cNvSpPr/>
          <p:nvPr/>
        </p:nvSpPr>
        <p:spPr>
          <a:xfrm>
            <a:off x="7549071" y="1658610"/>
            <a:ext cx="4144817" cy="236864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Students 3: </a:t>
            </a:r>
            <a:endParaRPr lang="en" sz="1400" b="1" kern="0" dirty="0">
              <a:solidFill>
                <a:srgbClr val="3A3431"/>
              </a:solidFill>
              <a:ea typeface="Calibri"/>
              <a:cs typeface="Calibri"/>
              <a:sym typeface="Calibri"/>
            </a:endParaRPr>
          </a:p>
          <a:p>
            <a:pPr marL="0" marR="0" lvl="0" indent="0" defTabSz="12191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3A3431"/>
                </a:solidFill>
                <a:ea typeface="Calibri"/>
                <a:cs typeface="Calibri"/>
                <a:sym typeface="Calibri"/>
              </a:rPr>
              <a:t>Fill in the blank:</a:t>
            </a:r>
          </a:p>
          <a:p>
            <a:pPr marL="514350" marR="0" lvl="0" indent="-514350" defTabSz="12191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The boy was …………… .</a:t>
            </a:r>
          </a:p>
          <a:p>
            <a:pPr marL="514350" marR="0" lvl="0" indent="-514350" defTabSz="12191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AutoNum type="arabicPeriod"/>
              <a:tabLst/>
              <a:defRPr/>
            </a:pPr>
            <a:endParaRPr lang="en-US" sz="2800" b="1" kern="0" dirty="0">
              <a:solidFill>
                <a:srgbClr val="3A3431"/>
              </a:solidFill>
              <a:ea typeface="Calibri"/>
              <a:cs typeface="Calibri"/>
              <a:sym typeface="Calibri"/>
            </a:endParaRPr>
          </a:p>
          <a:p>
            <a:pPr marL="514350" marR="0" lvl="0" indent="-514350" defTabSz="121917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The star began to ……………. 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13;p68">
            <a:extLst>
              <a:ext uri="{FF2B5EF4-FFF2-40B4-BE49-F238E27FC236}">
                <a16:creationId xmlns:a16="http://schemas.microsoft.com/office/drawing/2014/main" id="{1F69E593-E537-138B-78B9-C0EE76CE162A}"/>
              </a:ext>
            </a:extLst>
          </p:cNvPr>
          <p:cNvSpPr txBox="1"/>
          <p:nvPr/>
        </p:nvSpPr>
        <p:spPr>
          <a:xfrm>
            <a:off x="7549070" y="4084938"/>
            <a:ext cx="4144817" cy="2162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 lnSpcReduction="10000"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" sz="33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Students 4: </a:t>
            </a:r>
            <a:endParaRPr kumimoji="0" sz="33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(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Circle the correct answer)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609585" marR="0" lvl="0" indent="-455918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431"/>
              </a:buClr>
              <a:buSzPct val="100000"/>
              <a:buFont typeface="Calibri"/>
              <a:buAutoNum type="arabicPeriod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The star floated to the ground beside the ……</a:t>
            </a:r>
          </a:p>
          <a:p>
            <a:pPr marL="153667" marR="0" lvl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431"/>
              </a:buClr>
              <a:buSzPct val="100000"/>
              <a:tabLst/>
              <a:defRPr/>
            </a:pPr>
            <a:r>
              <a:rPr lang="en" sz="2800" b="1" kern="0" dirty="0">
                <a:solidFill>
                  <a:srgbClr val="3A3431"/>
                </a:solidFill>
                <a:ea typeface="Calibri"/>
                <a:cs typeface="Calibri"/>
                <a:sym typeface="Calibri"/>
              </a:rPr>
              <a:t>a. </a:t>
            </a:r>
            <a:r>
              <a:rPr lang="en-US" sz="2800" b="1" kern="0" dirty="0">
                <a:solidFill>
                  <a:srgbClr val="3A3431"/>
                </a:solidFill>
                <a:ea typeface="Calibri"/>
                <a:cs typeface="Calibri"/>
                <a:sym typeface="Calibri"/>
              </a:rPr>
              <a:t>s</a:t>
            </a:r>
            <a:r>
              <a:rPr lang="en" sz="2800" b="1" kern="0" dirty="0">
                <a:solidFill>
                  <a:srgbClr val="3A3431"/>
                </a:solidFill>
                <a:ea typeface="Calibri"/>
                <a:cs typeface="Calibri"/>
                <a:sym typeface="Calibri"/>
              </a:rPr>
              <a:t>ea           b. stream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56518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4EE91-4A09-077D-A916-D338C8C4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1CD0434-3024-F876-A395-27284263B086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A367A6C-4859-C1FC-2EEE-3819E050537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D23AAD5-AFDC-6219-584D-EE1BF7161C5C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0B2A37E-B29A-3871-9F68-2F679429A275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D8F8B11-FC96-50B7-20A0-3B2672D09F05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269F8D-91C3-994F-76C3-B6F73747F932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3FC550E2-8AD4-4B0D-BD5E-121A68BA98CD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2F7C874-1719-EC2F-B56B-BD85CAFDC41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8045D98-9AE2-71DC-CEDF-27AF5FAC2D67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23CF0755-C5C9-FCA8-52C0-7459555D27DD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B1717E3-652C-348F-2757-69398D2E932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3C850D3D-A149-11D6-4513-E6D5127BAE0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543C82EC-6B23-4636-4593-17D9F626C8B4}"/>
              </a:ext>
            </a:extLst>
          </p:cNvPr>
          <p:cNvSpPr/>
          <p:nvPr/>
        </p:nvSpPr>
        <p:spPr>
          <a:xfrm>
            <a:off x="8720950" y="67163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1B7FA3B-2D85-AF9F-F9A6-D319A681A2CE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4FCDB9F-5934-6C65-4933-BD241765E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CE5D8F8-E9F8-3626-D1A2-EC803EDD8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897E11F-FF89-687B-9CB6-B2C04FB46CD0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3DD0A4D-117B-9A8C-C701-D79489598358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EC2E935-60C9-07AB-B752-1EBB5661D8B3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54448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328" y="605374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1AE794F8-CE7C-C5B3-F985-F226A805BB32}"/>
              </a:ext>
            </a:extLst>
          </p:cNvPr>
          <p:cNvSpPr/>
          <p:nvPr/>
        </p:nvSpPr>
        <p:spPr>
          <a:xfrm>
            <a:off x="2493581" y="498215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84BF89-547B-F712-A425-0904108DEF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3781"/>
          <a:stretch/>
        </p:blipFill>
        <p:spPr>
          <a:xfrm>
            <a:off x="3340369" y="1105189"/>
            <a:ext cx="5380582" cy="30617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8C8BF5-64AE-C3D3-3024-3916676975E4}"/>
              </a:ext>
            </a:extLst>
          </p:cNvPr>
          <p:cNvSpPr txBox="1"/>
          <p:nvPr/>
        </p:nvSpPr>
        <p:spPr>
          <a:xfrm>
            <a:off x="3161107" y="4249791"/>
            <a:ext cx="6537645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Could the event in the picture really occur?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F0ACB-0EC5-90A1-72A2-633F89BAF31B}"/>
              </a:ext>
            </a:extLst>
          </p:cNvPr>
          <p:cNvSpPr txBox="1"/>
          <p:nvPr/>
        </p:nvSpPr>
        <p:spPr>
          <a:xfrm>
            <a:off x="3161049" y="5474630"/>
            <a:ext cx="510738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Google the meaning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of the word (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occur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308709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05009-5CBB-B144-C1AF-D157AFBD8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B27D52-0C70-6A0D-5E6A-BC673B3C7E1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3A092D2-85BD-5E12-477D-C2EED2C502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7DEDBE-522C-DAB1-BE76-DBDA9F8FAB10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2ABB10-F4D1-83DE-470B-F8121A33A92E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2AF7587-9449-7573-8DE9-52C3620B6AD0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1EA6B2F-1D33-0A76-491C-047A2ADCD6F0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C154D203-981E-0E7C-4933-48DFD1A8BFD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1907DF-C164-006B-7D9A-FE7DA209309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65E3DE2-1BA0-A7D7-DF0C-9DAB8FFF197A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FE334F5C-65F0-CAD3-D450-3E86912A973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FB48224C-9927-716A-0797-6EEE8FE03E4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2C866199-18AC-9141-E1AC-5B059EE121EA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65DD5796-59C1-54D3-308C-4CCEDE314A09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B26132B-5B15-5C70-F482-0C0D4C02B80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F5178BC-31E8-36B2-B6A6-58B14F437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208D6BC-6B00-1FF7-146E-FB2D0372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66EA51E-AA15-A069-25AE-0FD0F4C7A2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D26B15-3244-2348-6AAE-5631E35FD84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26C26877-3A1E-CF45-36F2-9476852F558A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6007EAE7-E4E5-D568-DAC2-C546EC665B2F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CA86DB1D-FF4B-0DF6-5292-63BFF802A245}"/>
              </a:ext>
            </a:extLst>
          </p:cNvPr>
          <p:cNvSpPr/>
          <p:nvPr/>
        </p:nvSpPr>
        <p:spPr>
          <a:xfrm>
            <a:off x="9671857" y="6091595"/>
            <a:ext cx="2082054" cy="607875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DAF432-028C-4267-83C2-999DC38CB6C2}"/>
              </a:ext>
            </a:extLst>
          </p:cNvPr>
          <p:cNvSpPr txBox="1"/>
          <p:nvPr/>
        </p:nvSpPr>
        <p:spPr>
          <a:xfrm>
            <a:off x="3020636" y="1898528"/>
            <a:ext cx="8018181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>
              <a:buClr>
                <a:srgbClr val="000000"/>
              </a:buClr>
            </a:pPr>
            <a:r>
              <a:rPr lang="en-US" sz="54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How would you act if you were in the boy’s shoes?</a:t>
            </a:r>
          </a:p>
        </p:txBody>
      </p:sp>
    </p:spTree>
    <p:extLst>
      <p:ext uri="{BB962C8B-B14F-4D97-AF65-F5344CB8AC3E}">
        <p14:creationId xmlns:p14="http://schemas.microsoft.com/office/powerpoint/2010/main" val="3264891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43B33-457A-4BC4-C656-CA9F530B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A3B3E83-0DC9-9B9A-DD6B-CB0DB017B850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80D15D1-6044-14A5-62F7-57CDC9B7D2D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6229E7F-188A-D73C-34E9-3BF1EDD2024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CEA2EAD-CDA3-58B5-B5E2-3A9071EF82D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DC95802-D0AE-ACC6-E277-D88B5B8AB834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D002EE-7BAB-019D-8E77-106C5EBC20A7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8DFD5A95-356B-CCE6-6425-90399F764CD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A9195A-20AF-0D28-1626-809B07C2C8B8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8869C22-994D-63E4-9041-FC2FFEBA095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0A0EF63A-2380-3064-0694-E4DA42B4CCB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AA9B3D1-7934-0649-A458-FAAA9F6769B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A0B9CA5-DB2B-0116-A380-EAE61E7F23FF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FE96E7-5F13-0EAA-1990-A08F70516EA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CB0C14-701C-1C9B-9765-DF3CF1E9F2E0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1E12B4D-780A-E221-228E-6BA1A5D2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E51B89E-5C6A-A525-F41F-6340CDC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27717CA-5998-1F34-ADD7-D0D29CEBEB5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52811C3-7587-CF73-BED9-D46D4905642F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598FF1-23DB-6615-47FA-DDD1F56F7D57}"/>
              </a:ext>
            </a:extLst>
          </p:cNvPr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B1B991-0935-AF37-EC91-9780F115C2EA}"/>
              </a:ext>
            </a:extLst>
          </p:cNvPr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E65046-B1DD-3DBD-9457-CBB5C8E7119E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71A34D2-1CA5-1448-F2EE-75E62340EA9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0175C88-FD68-BCF3-71CC-5110C2A8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C4D0F4D-43C2-BDE5-3D6F-A20A79C12BA0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Google Shape;1819;p69">
            <a:extLst>
              <a:ext uri="{FF2B5EF4-FFF2-40B4-BE49-F238E27FC236}">
                <a16:creationId xmlns:a16="http://schemas.microsoft.com/office/drawing/2014/main" id="{3CD2A679-0B6D-5EA3-1A29-B3C010A9C5DB}"/>
              </a:ext>
            </a:extLst>
          </p:cNvPr>
          <p:cNvSpPr/>
          <p:nvPr/>
        </p:nvSpPr>
        <p:spPr>
          <a:xfrm>
            <a:off x="2990691" y="1947978"/>
            <a:ext cx="8747865" cy="4147357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The boy ran away when he saw the star floating to the ground.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177800" marR="0" lvl="1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1. True</a:t>
            </a:r>
            <a:b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2.  False</a:t>
            </a:r>
            <a:b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The boy was very happy.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548135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177800" marR="0" lvl="1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1. True</a:t>
            </a:r>
            <a:b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2.  False</a:t>
            </a:r>
            <a:b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 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342900" marR="0" lvl="1" indent="-1651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20251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0B7B2-9841-4BE1-D07D-016E7CE1E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55C513E-63D3-9ADC-2C3C-8344B08646D1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9A0BDD2-7F28-00A5-86F8-3DE6A924170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B0CB1D8-978E-82D8-3483-D416356CE4C9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68C866F-B0BF-520B-268A-BE6ACD4D2C2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7EDA5A5-D349-3500-448F-E651E1C4A44A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6C71076-A80C-400F-5E4B-9E906BC709D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7B1C92E9-3808-4944-9006-8150DF80482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C725ED7-6003-EB0E-3045-9C98D869DB3B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9347F92-8C46-18F5-5E7F-B81078F62AF2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9284DF49-B010-EB22-A8BC-CF1030B5DB0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53BA1910-0761-5AB0-AE14-9F41D216C64F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14AB432B-EA8D-86C0-46C3-553203F12C83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A0254583-4460-A09A-CE34-DA5B387268E2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6528CB-99D9-F46A-4D58-05D970C24B63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E63F011-332B-272C-A67A-792E4071E5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6AFFEC8-4E0A-1A31-AC33-6996E24D5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F70C668-9D5E-66EC-8591-DA9478DF9265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342C6DF-3F3B-9CE2-C381-0E9591E6D2A9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325F40E-477E-E383-FF6F-4E0A1EA8EBB0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C99FE4-037F-D549-64BA-927D55604F75}"/>
              </a:ext>
            </a:extLst>
          </p:cNvPr>
          <p:cNvGrpSpPr/>
          <p:nvPr/>
        </p:nvGrpSpPr>
        <p:grpSpPr>
          <a:xfrm>
            <a:off x="10240569" y="1174112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0FFB8691-485D-AF6E-C450-9936017CB811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8C5B7911-95D8-7B51-8D63-BBD64FA6598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9CF0002-91E9-D8C4-6AB5-4304082C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780" y="60439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7B31046-C555-228A-AFF1-14AC0B538E5C}"/>
              </a:ext>
            </a:extLst>
          </p:cNvPr>
          <p:cNvSpPr/>
          <p:nvPr/>
        </p:nvSpPr>
        <p:spPr>
          <a:xfrm>
            <a:off x="2550347" y="301239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1CE7C9-31E7-8B2A-7B0C-958F729137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05" y="1120984"/>
            <a:ext cx="5513189" cy="5578486"/>
          </a:xfrm>
          <a:prstGeom prst="rect">
            <a:avLst/>
          </a:prstGeom>
        </p:spPr>
      </p:pic>
      <p:pic>
        <p:nvPicPr>
          <p:cNvPr id="6" name="CS_L4_AUD_U01_p032">
            <a:hlinkClick r:id="" action="ppaction://media"/>
            <a:extLst>
              <a:ext uri="{FF2B5EF4-FFF2-40B4-BE49-F238E27FC236}">
                <a16:creationId xmlns:a16="http://schemas.microsoft.com/office/drawing/2014/main" id="{BB7D59C4-F251-400D-20FF-5AB331E4F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7885" y="2354620"/>
            <a:ext cx="1129242" cy="11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19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>
          <a:extLst>
            <a:ext uri="{FF2B5EF4-FFF2-40B4-BE49-F238E27FC236}">
              <a16:creationId xmlns:a16="http://schemas.microsoft.com/office/drawing/2014/main" id="{75142853-543E-9DBA-7B5C-1CBA2D748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65">
            <a:extLst>
              <a:ext uri="{FF2B5EF4-FFF2-40B4-BE49-F238E27FC236}">
                <a16:creationId xmlns:a16="http://schemas.microsoft.com/office/drawing/2014/main" id="{64D76AF8-7DCA-87E8-6D42-9A084DFBD46E}"/>
              </a:ext>
            </a:extLst>
          </p:cNvPr>
          <p:cNvSpPr/>
          <p:nvPr/>
        </p:nvSpPr>
        <p:spPr>
          <a:xfrm>
            <a:off x="981500" y="1678264"/>
            <a:ext cx="4486800" cy="11460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Hold breath</a:t>
            </a:r>
            <a:endParaRPr kumimoji="0" sz="3733" b="1" i="0" u="none" strike="noStrike" kern="0" cap="none" spc="0" normalizeH="0" baseline="0" noProof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733" b="1" i="0" u="none" strike="noStrike" kern="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(verb)</a:t>
            </a:r>
            <a:endParaRPr kumimoji="0" sz="3733" b="1" i="0" u="none" strike="noStrike" kern="0" cap="none" spc="0" normalizeH="0" baseline="0" noProof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8" name="Google Shape;1788;p65">
            <a:extLst>
              <a:ext uri="{FF2B5EF4-FFF2-40B4-BE49-F238E27FC236}">
                <a16:creationId xmlns:a16="http://schemas.microsoft.com/office/drawing/2014/main" id="{4E9A1AC5-4879-CACE-7852-2F316624524F}"/>
              </a:ext>
            </a:extLst>
          </p:cNvPr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1095" b="1095"/>
          <a:stretch/>
        </p:blipFill>
        <p:spPr>
          <a:xfrm>
            <a:off x="6648167" y="1210384"/>
            <a:ext cx="5215600" cy="51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9" name="Google Shape;1789;p65">
            <a:extLst>
              <a:ext uri="{FF2B5EF4-FFF2-40B4-BE49-F238E27FC236}">
                <a16:creationId xmlns:a16="http://schemas.microsoft.com/office/drawing/2014/main" id="{F389BD92-145A-AD05-2515-C812B38A00F6}"/>
              </a:ext>
            </a:extLst>
          </p:cNvPr>
          <p:cNvSpPr/>
          <p:nvPr/>
        </p:nvSpPr>
        <p:spPr>
          <a:xfrm>
            <a:off x="2193267" y="118700"/>
            <a:ext cx="8443600" cy="8208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Build Vocabulary 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787;p65">
            <a:extLst>
              <a:ext uri="{FF2B5EF4-FFF2-40B4-BE49-F238E27FC236}">
                <a16:creationId xmlns:a16="http://schemas.microsoft.com/office/drawing/2014/main" id="{9F0B7E63-F2E3-A161-16F1-C831B1618E74}"/>
              </a:ext>
            </a:extLst>
          </p:cNvPr>
          <p:cNvSpPr/>
          <p:nvPr/>
        </p:nvSpPr>
        <p:spPr>
          <a:xfrm>
            <a:off x="1604748" y="3187984"/>
            <a:ext cx="3240304" cy="11460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Act it out</a:t>
            </a:r>
            <a:endParaRPr kumimoji="0" sz="3733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810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>
          <a:extLst>
            <a:ext uri="{FF2B5EF4-FFF2-40B4-BE49-F238E27FC236}">
              <a16:creationId xmlns:a16="http://schemas.microsoft.com/office/drawing/2014/main" id="{35889AEC-F8A8-EF18-AEF0-BA8BAC272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39">
            <a:extLst>
              <a:ext uri="{FF2B5EF4-FFF2-40B4-BE49-F238E27FC236}">
                <a16:creationId xmlns:a16="http://schemas.microsoft.com/office/drawing/2014/main" id="{57A0F9A8-AEA6-CBD5-6C3F-D10B19928A84}"/>
              </a:ext>
            </a:extLst>
          </p:cNvPr>
          <p:cNvSpPr/>
          <p:nvPr/>
        </p:nvSpPr>
        <p:spPr>
          <a:xfrm>
            <a:off x="755953" y="305517"/>
            <a:ext cx="4486656" cy="1141497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Shimmer</a:t>
            </a:r>
            <a:endParaRPr kumimoji="0" sz="2533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533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(</a:t>
            </a:r>
            <a:r>
              <a:rPr kumimoji="0" lang="en" sz="2933" b="1" i="0" u="none" strike="noStrike" kern="0" cap="none" spc="0" normalizeH="0" baseline="0" noProof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Verb</a:t>
            </a:r>
            <a:r>
              <a:rPr kumimoji="0" lang="en" sz="2533" b="0" i="0" u="none" strike="noStrike" kern="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sz="2533" b="0" i="0" u="none" strike="noStrike" kern="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39">
            <a:extLst>
              <a:ext uri="{FF2B5EF4-FFF2-40B4-BE49-F238E27FC236}">
                <a16:creationId xmlns:a16="http://schemas.microsoft.com/office/drawing/2014/main" id="{EA531811-97CD-0E4D-1152-3427D22E1ADC}"/>
              </a:ext>
            </a:extLst>
          </p:cNvPr>
          <p:cNvSpPr/>
          <p:nvPr/>
        </p:nvSpPr>
        <p:spPr>
          <a:xfrm>
            <a:off x="682466" y="2240920"/>
            <a:ext cx="4633633" cy="1546077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1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Example</a:t>
            </a:r>
            <a:endParaRPr kumimoji="0" sz="1600" b="1" i="0" u="sng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sea shimmers in the sunlight. 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E9DBD7"/>
              </a:buClr>
              <a:buSzPts val="2400"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E9DBD7"/>
              </a:buClr>
              <a:buSzPts val="2400"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E9DBD7"/>
              </a:buClr>
              <a:buSzPts val="2400"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p39">
            <a:extLst>
              <a:ext uri="{FF2B5EF4-FFF2-40B4-BE49-F238E27FC236}">
                <a16:creationId xmlns:a16="http://schemas.microsoft.com/office/drawing/2014/main" id="{9C36AB19-0D9E-4277-EACA-4745CD90C3F2}"/>
              </a:ext>
            </a:extLst>
          </p:cNvPr>
          <p:cNvSpPr txBox="1"/>
          <p:nvPr/>
        </p:nvSpPr>
        <p:spPr>
          <a:xfrm>
            <a:off x="668089" y="4310886"/>
            <a:ext cx="4633633" cy="1546077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1">
            <a:norm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" sz="3200" b="1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Meaning</a:t>
            </a:r>
            <a:endParaRPr kumimoji="0" sz="2000" b="1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 shine with a soft light 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6" name="Google Shape;1506;p39" descr="Free stock photo of Shimmering sea">
            <a:extLst>
              <a:ext uri="{FF2B5EF4-FFF2-40B4-BE49-F238E27FC236}">
                <a16:creationId xmlns:a16="http://schemas.microsoft.com/office/drawing/2014/main" id="{B4782FAD-B88C-B3CA-36E0-38BBC0B6E3DE}"/>
              </a:ext>
            </a:extLst>
          </p:cNvPr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3282" r="23281"/>
          <a:stretch/>
        </p:blipFill>
        <p:spPr>
          <a:xfrm>
            <a:off x="6976533" y="459318"/>
            <a:ext cx="5215467" cy="5101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4957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913F2-A915-DDC8-3605-291CDD13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19">
            <a:extLst>
              <a:ext uri="{FF2B5EF4-FFF2-40B4-BE49-F238E27FC236}">
                <a16:creationId xmlns:a16="http://schemas.microsoft.com/office/drawing/2014/main" id="{1A72442E-6FD5-AB9D-96C1-38C6E3094F24}"/>
              </a:ext>
            </a:extLst>
          </p:cNvPr>
          <p:cNvSpPr/>
          <p:nvPr/>
        </p:nvSpPr>
        <p:spPr>
          <a:xfrm>
            <a:off x="6865938" y="4595177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id="{EEEF419D-EA3E-588A-6E73-B9FBAA53DBA7}"/>
              </a:ext>
            </a:extLst>
          </p:cNvPr>
          <p:cNvSpPr/>
          <p:nvPr/>
        </p:nvSpPr>
        <p:spPr>
          <a:xfrm>
            <a:off x="5340350" y="4603115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id="{E51D6A75-2E90-F6E4-DA00-F0ADC9D3B7CA}"/>
              </a:ext>
            </a:extLst>
          </p:cNvPr>
          <p:cNvSpPr/>
          <p:nvPr/>
        </p:nvSpPr>
        <p:spPr>
          <a:xfrm>
            <a:off x="3814763" y="4603115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D42B3A-2638-27E0-72B6-AD97D52C66C0}"/>
              </a:ext>
            </a:extLst>
          </p:cNvPr>
          <p:cNvSpPr/>
          <p:nvPr/>
        </p:nvSpPr>
        <p:spPr>
          <a:xfrm>
            <a:off x="1915810" y="4516428"/>
            <a:ext cx="8123134" cy="2386964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Stream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8165905-390B-61F2-9464-2A70E2DE9389}"/>
              </a:ext>
            </a:extLst>
          </p:cNvPr>
          <p:cNvSpPr/>
          <p:nvPr/>
        </p:nvSpPr>
        <p:spPr>
          <a:xfrm>
            <a:off x="1915810" y="4516428"/>
            <a:ext cx="8123134" cy="2386964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Answer</a:t>
            </a:r>
          </a:p>
        </p:txBody>
      </p:sp>
      <p:pic>
        <p:nvPicPr>
          <p:cNvPr id="3" name="Google Shape;1724;p56">
            <a:extLst>
              <a:ext uri="{FF2B5EF4-FFF2-40B4-BE49-F238E27FC236}">
                <a16:creationId xmlns:a16="http://schemas.microsoft.com/office/drawing/2014/main" id="{C122840F-7546-6B5C-6D87-543A55C2F85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6329" r="16329"/>
          <a:stretch/>
        </p:blipFill>
        <p:spPr>
          <a:xfrm>
            <a:off x="3131816" y="570206"/>
            <a:ext cx="5854576" cy="393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1">
            <a:extLst>
              <a:ext uri="{FF2B5EF4-FFF2-40B4-BE49-F238E27FC236}">
                <a16:creationId xmlns:a16="http://schemas.microsoft.com/office/drawing/2014/main" id="{53853CE9-2FAC-A10C-A1FC-BA82D04D0043}"/>
              </a:ext>
            </a:extLst>
          </p:cNvPr>
          <p:cNvSpPr/>
          <p:nvPr/>
        </p:nvSpPr>
        <p:spPr>
          <a:xfrm>
            <a:off x="3131816" y="550867"/>
            <a:ext cx="2964184" cy="2230147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id="{44CEE2B0-3BD1-00EC-E920-AA213099D3E4}"/>
              </a:ext>
            </a:extLst>
          </p:cNvPr>
          <p:cNvSpPr/>
          <p:nvPr/>
        </p:nvSpPr>
        <p:spPr>
          <a:xfrm>
            <a:off x="6096000" y="570206"/>
            <a:ext cx="2890392" cy="221874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id="{D7062B46-E06A-8602-8BA6-922909EF006C}"/>
              </a:ext>
            </a:extLst>
          </p:cNvPr>
          <p:cNvSpPr/>
          <p:nvPr/>
        </p:nvSpPr>
        <p:spPr>
          <a:xfrm>
            <a:off x="3131816" y="2788952"/>
            <a:ext cx="2949896" cy="1742772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id="{71414563-0802-0809-7228-9DCB05BE2BC2}"/>
              </a:ext>
            </a:extLst>
          </p:cNvPr>
          <p:cNvSpPr/>
          <p:nvPr/>
        </p:nvSpPr>
        <p:spPr>
          <a:xfrm>
            <a:off x="6096000" y="2772890"/>
            <a:ext cx="2876104" cy="1742772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82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4" grpId="0" animBg="1"/>
      <p:bldP spid="63" grpId="0" animBg="1"/>
      <p:bldP spid="57" grpId="0" animBg="1"/>
      <p:bldP spid="62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097500"/>
            <a:ext cx="12115800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Unit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One / Reading: Two</a:t>
            </a:r>
            <a:endParaRPr lang="en-US" sz="40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Lesson</a:t>
            </a:r>
            <a:r>
              <a:rPr lang="ar-SA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Reading / </a:t>
            </a: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The Star Llama!</a:t>
            </a:r>
            <a:endParaRPr lang="ar-JO" sz="4400" b="1" u="sng" dirty="0">
              <a:solidFill>
                <a:srgbClr val="FF0000"/>
              </a:solidFill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Subject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English</a:t>
            </a:r>
            <a:endParaRPr lang="ar-SA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Grade</a:t>
            </a:r>
            <a:r>
              <a:rPr lang="ar-SA" sz="4400" b="1" dirty="0">
                <a:latin typeface="Comic Sans MS" panose="030F0702030302020204" pitchFamily="66" charset="0"/>
                <a:cs typeface="AGA Battouta Regular" pitchFamily="2" charset="-78"/>
              </a:rPr>
              <a:t> : 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Four A, B, C, D, E, F, G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8EBA8-084D-356B-6EA7-FC0FD970C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6C15548-3A73-7935-87B2-90C4E8632B73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16E031E-CEB3-5B73-5776-9D5828570295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DF1C389-5A80-4120-836F-EAA5F97A5B43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AEFBF7F-1596-4702-DA9E-F9535AF42B61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02E9375-0EC6-4E54-BF16-E646E5DA5E77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60FA641-4902-2B43-99CF-EEB3DFE62FC2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2415AD63-E10A-13D1-15F7-D6A8605CDF5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64644E4-7047-4994-D2D7-3BBFF8F4F79B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C1DAB1-06E2-FA8D-E7EF-0D95DD5639A6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841C9B9-8622-C8C2-B915-0C3157432A71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27/10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1B31282-97B2-8B00-6E36-959788A2CB5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8861C002-C0A2-B648-EE6B-2BE0DE66DD7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7C3D8B3-BD4C-CB92-F3C9-88C42DB3F47C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EE2F97-861E-8BC8-3058-CCCBD087C9AE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B2A9128-018F-F262-8722-ACF071B00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B957ED53-B314-D8B7-E57D-8E0266724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379C708-4EE5-4D4A-95B8-160E87A10B11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42A06B6-2AC5-441E-25D3-52CCDD04AE8F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3B5AFEA-D296-35C7-8E69-C15BDB021BE1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1F0CCD-6B5D-8150-4400-07A611448F2A}"/>
              </a:ext>
            </a:extLst>
          </p:cNvPr>
          <p:cNvGrpSpPr/>
          <p:nvPr/>
        </p:nvGrpSpPr>
        <p:grpSpPr>
          <a:xfrm>
            <a:off x="10252937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B765D07-1787-87E4-10BC-E5ED92921C27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C2E58E79-9220-ED44-F9B7-DF5E1DEA0B9E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E1993356-1125-93EA-765C-C71D779F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937" y="4820538"/>
            <a:ext cx="1522839" cy="184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C23D6EE-D677-A9EB-A59F-ADA30BC63980}"/>
              </a:ext>
            </a:extLst>
          </p:cNvPr>
          <p:cNvSpPr/>
          <p:nvPr/>
        </p:nvSpPr>
        <p:spPr>
          <a:xfrm>
            <a:off x="2507229" y="349567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8CC758-0F50-E093-3AD7-3FC3FC2985A8}"/>
              </a:ext>
            </a:extLst>
          </p:cNvPr>
          <p:cNvSpPr txBox="1"/>
          <p:nvPr/>
        </p:nvSpPr>
        <p:spPr>
          <a:xfrm>
            <a:off x="10225433" y="2216267"/>
            <a:ext cx="1573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then answer:</a:t>
            </a:r>
          </a:p>
        </p:txBody>
      </p:sp>
      <p:pic>
        <p:nvPicPr>
          <p:cNvPr id="2" name="Google Shape;1804;p67">
            <a:extLst>
              <a:ext uri="{FF2B5EF4-FFF2-40B4-BE49-F238E27FC236}">
                <a16:creationId xmlns:a16="http://schemas.microsoft.com/office/drawing/2014/main" id="{4963BE4E-5A59-965B-AA2A-B71D518FD70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2815" t="34528" r="14394" b="40139"/>
          <a:stretch/>
        </p:blipFill>
        <p:spPr>
          <a:xfrm>
            <a:off x="2846743" y="1146284"/>
            <a:ext cx="7310658" cy="33092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802;p67">
            <a:extLst>
              <a:ext uri="{FF2B5EF4-FFF2-40B4-BE49-F238E27FC236}">
                <a16:creationId xmlns:a16="http://schemas.microsoft.com/office/drawing/2014/main" id="{C7C37A24-7764-993C-8946-24CEC1D8EA17}"/>
              </a:ext>
            </a:extLst>
          </p:cNvPr>
          <p:cNvSpPr/>
          <p:nvPr/>
        </p:nvSpPr>
        <p:spPr>
          <a:xfrm>
            <a:off x="2943829" y="4475505"/>
            <a:ext cx="7213572" cy="2191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067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highlight>
                <a:srgbClr val="85C267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1- What shape</a:t>
            </a:r>
            <a:r>
              <a:rPr kumimoji="0" lang="en" sz="3600" b="1" i="0" u="none" strike="noStrike" kern="0" cap="none" spc="0" normalizeH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did the star take</a:t>
            </a: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2- What did the star llama do? 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067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4254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D6A9F-E0D3-2B6B-63B3-8A7C5621E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369FDF4-ADBA-FE16-34D9-4BB742448648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3658CDA-121F-D8A3-7008-B55EDECAA07F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DEDF84A-647D-CB1C-995A-3DA59B561E4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5BDA65B-B547-655D-A236-2A12FD00AD51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B0315B3-562F-C7FD-4487-395FD1F199E8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F3C82A3-04FE-861E-199F-B63E7738A0C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E81901B-BD90-E7C5-E410-2232E396E4A4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A550BD3-D942-B1B5-FFCA-78DB44627892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98C7BD5-09BB-3C37-655A-EDE0798DA024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EED6825D-94DA-FC3D-0D40-92D84254CEE2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3453637E-3926-BA85-B064-E4A68B9E4B9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C4140DFA-3A72-6840-A149-B76348F13F7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AB0C937-B0E3-619A-0BC3-0B709C06922A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6042B8-30B1-85C8-6A3D-D3BAB7CAF6B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66B6A47-2095-D17D-2C56-23BB017C1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34E389D-B2CF-49A6-F717-7E4EC864E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553A026-8B49-DC17-8D86-124434EC878F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8B7F61A-B0D6-59EE-E5E6-E5C24773D78E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4D2EE93-47EB-2ACC-921B-021BCB65E2FC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4706C5-1064-BF34-55EA-418CC9E108DE}"/>
              </a:ext>
            </a:extLst>
          </p:cNvPr>
          <p:cNvGrpSpPr/>
          <p:nvPr/>
        </p:nvGrpSpPr>
        <p:grpSpPr>
          <a:xfrm>
            <a:off x="10230052" y="1230630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57BB21EA-DB42-53D5-EBD6-D57D7EB77A41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65126202-6A5C-B4F1-C3B7-4AEC6F012A0A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75FF93FC-286F-D63B-7125-8EA7F950C02A}"/>
              </a:ext>
            </a:extLst>
          </p:cNvPr>
          <p:cNvSpPr/>
          <p:nvPr/>
        </p:nvSpPr>
        <p:spPr>
          <a:xfrm>
            <a:off x="2452857" y="4042773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Double Wave 45">
            <a:extLst>
              <a:ext uri="{FF2B5EF4-FFF2-40B4-BE49-F238E27FC236}">
                <a16:creationId xmlns:a16="http://schemas.microsoft.com/office/drawing/2014/main" id="{DE05B344-B794-BE32-8177-B1D801B96510}"/>
              </a:ext>
            </a:extLst>
          </p:cNvPr>
          <p:cNvSpPr/>
          <p:nvPr/>
        </p:nvSpPr>
        <p:spPr>
          <a:xfrm>
            <a:off x="10104925" y="5886361"/>
            <a:ext cx="1573020" cy="683567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Number 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" name="Google Shape;1802;p67">
            <a:extLst>
              <a:ext uri="{FF2B5EF4-FFF2-40B4-BE49-F238E27FC236}">
                <a16:creationId xmlns:a16="http://schemas.microsoft.com/office/drawing/2014/main" id="{E2DFBEAA-0FAF-CBC4-8016-5644CCEFDFC0}"/>
              </a:ext>
            </a:extLst>
          </p:cNvPr>
          <p:cNvSpPr/>
          <p:nvPr/>
        </p:nvSpPr>
        <p:spPr>
          <a:xfrm>
            <a:off x="3457531" y="2743768"/>
            <a:ext cx="7213572" cy="21913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067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highlight>
                <a:srgbClr val="85C267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1- What shape</a:t>
            </a:r>
            <a:r>
              <a:rPr kumimoji="0" lang="en" sz="3600" b="1" i="0" u="none" strike="noStrike" kern="0" cap="none" spc="0" normalizeH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did the star take</a:t>
            </a: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?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221E1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2- What did the star llama do?  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067" b="1" i="0" u="none" strike="noStrike" kern="0" cap="none" spc="0" normalizeH="0" baseline="0" noProof="0" dirty="0">
              <a:ln>
                <a:noFill/>
              </a:ln>
              <a:solidFill>
                <a:srgbClr val="221E1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630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06578-40C8-4EF3-F705-EC257C9A2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4FAACD4-72BB-55D3-6886-174F6C3D073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1A9EB9-0AC1-81F3-C4A8-E6D94F87C249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339515AE-7563-0C14-6BF5-BC103A823EB6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7BD4B9C-E475-6E52-0EDB-56715891CE9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969D224-FF79-DF72-0884-4C33046B00BC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DB35F05-9AD7-2384-5DCC-B2B8097EA66E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552131F6-9240-478F-EE8E-8F9EBF5980A1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067A928-EB39-E95A-4B7B-A0F40E4A8D6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AB5B442-75F9-C0BA-A731-7F662A31D85F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1EE6EFDD-256D-B3DD-E004-D855BD6F6D9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2841F9A-0C4B-E903-4B80-60E91BE454E0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E25A0FC-0E48-224E-98D5-A38921ABC666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2A63BD9E-F554-EB5A-D187-E3F02F185F8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FFEBAE-19FA-DA68-01EC-FE2808A3CE26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4E5FDEE-8F8B-3CE2-41D8-B9E3E0068F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89C1E99-A844-335C-F360-8791B55F4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7945B7E-0B84-E5DD-E678-8C236477BC41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3371E0F-5ED8-FDA4-50B7-9B97D60A4115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DBC68264-3199-D808-489F-2E513DE24947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98393D-E576-F96F-CEDD-7C175932216A}"/>
              </a:ext>
            </a:extLst>
          </p:cNvPr>
          <p:cNvGrpSpPr/>
          <p:nvPr/>
        </p:nvGrpSpPr>
        <p:grpSpPr>
          <a:xfrm>
            <a:off x="10628921" y="936243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38D35B96-44A2-4306-A449-722D0E8A5FF5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8A7CF0A2-3FC6-AD95-C600-919A26C513C4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13731DAB-F2A2-2A7F-BB41-7792FB5BAB18}"/>
              </a:ext>
            </a:extLst>
          </p:cNvPr>
          <p:cNvSpPr/>
          <p:nvPr/>
        </p:nvSpPr>
        <p:spPr>
          <a:xfrm>
            <a:off x="10202756" y="6329830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Random Pick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9F068DE-0C99-313E-762C-F28DFEBC2FE6}"/>
              </a:ext>
            </a:extLst>
          </p:cNvPr>
          <p:cNvSpPr/>
          <p:nvPr/>
        </p:nvSpPr>
        <p:spPr>
          <a:xfrm>
            <a:off x="2512243" y="452572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1810;p68">
            <a:extLst>
              <a:ext uri="{FF2B5EF4-FFF2-40B4-BE49-F238E27FC236}">
                <a16:creationId xmlns:a16="http://schemas.microsoft.com/office/drawing/2014/main" id="{9A0D7404-516F-A444-B031-48B0412F8189}"/>
              </a:ext>
            </a:extLst>
          </p:cNvPr>
          <p:cNvSpPr/>
          <p:nvPr/>
        </p:nvSpPr>
        <p:spPr>
          <a:xfrm>
            <a:off x="3136679" y="1666399"/>
            <a:ext cx="4398744" cy="236864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100"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Students 1:</a:t>
            </a: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100"/>
              <a:buFontTx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could happen next?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37061" marR="0" lvl="0" indent="-118530" algn="l" defTabSz="121917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E9DBD7"/>
              </a:buClr>
              <a:buSzPts val="1400"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811;p68">
            <a:extLst>
              <a:ext uri="{FF2B5EF4-FFF2-40B4-BE49-F238E27FC236}">
                <a16:creationId xmlns:a16="http://schemas.microsoft.com/office/drawing/2014/main" id="{8E684B50-7CD9-3D8D-2378-C5F1F3A22A91}"/>
              </a:ext>
            </a:extLst>
          </p:cNvPr>
          <p:cNvSpPr txBox="1"/>
          <p:nvPr/>
        </p:nvSpPr>
        <p:spPr>
          <a:xfrm>
            <a:off x="3136679" y="4086100"/>
            <a:ext cx="4398744" cy="2162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Students 2: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Describe the star using your own words?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12;p68">
            <a:extLst>
              <a:ext uri="{FF2B5EF4-FFF2-40B4-BE49-F238E27FC236}">
                <a16:creationId xmlns:a16="http://schemas.microsoft.com/office/drawing/2014/main" id="{4DF7DE64-BEF8-11B0-00FB-EEE3AE80F4DA}"/>
              </a:ext>
            </a:extLst>
          </p:cNvPr>
          <p:cNvSpPr/>
          <p:nvPr/>
        </p:nvSpPr>
        <p:spPr>
          <a:xfrm>
            <a:off x="7549071" y="1658610"/>
            <a:ext cx="4144817" cy="236864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tabLst/>
              <a:defRPr/>
            </a:pPr>
            <a:r>
              <a:rPr kumimoji="0" lang="en" sz="24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Students 3: </a:t>
            </a:r>
            <a:endParaRPr kumimoji="0" lang="en" sz="14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Fill in the blank:</a:t>
            </a:r>
          </a:p>
          <a:p>
            <a:pPr marL="514350" marR="0" lvl="0" indent="-51435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boy was …………… .</a:t>
            </a:r>
          </a:p>
          <a:p>
            <a:pPr marL="514350" marR="0" lvl="0" indent="-51435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AutoNum type="arabicPeriod"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500"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star began to ……………. 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813;p68">
            <a:extLst>
              <a:ext uri="{FF2B5EF4-FFF2-40B4-BE49-F238E27FC236}">
                <a16:creationId xmlns:a16="http://schemas.microsoft.com/office/drawing/2014/main" id="{3D45FC60-34E1-2677-FD66-4C37D58CE8B3}"/>
              </a:ext>
            </a:extLst>
          </p:cNvPr>
          <p:cNvSpPr txBox="1"/>
          <p:nvPr/>
        </p:nvSpPr>
        <p:spPr>
          <a:xfrm>
            <a:off x="7549070" y="4084938"/>
            <a:ext cx="4144817" cy="21620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rmAutofit lnSpcReduction="10000"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" sz="33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Students 4: </a:t>
            </a:r>
            <a:endParaRPr kumimoji="0" sz="33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Agency FB" panose="020B0503020202020204" pitchFamily="34" charset="0"/>
                <a:ea typeface="Calibri"/>
                <a:cs typeface="Calibri"/>
                <a:sym typeface="Calibri"/>
              </a:rPr>
              <a:t>Circle the correct answer)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609585" marR="0" lvl="0" indent="-455918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431"/>
              </a:buClr>
              <a:buSzPct val="100000"/>
              <a:buFont typeface="Calibri"/>
              <a:buAutoNum type="arabicPeriod"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star floated to the ground beside the ……</a:t>
            </a:r>
          </a:p>
          <a:p>
            <a:pPr marL="153667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431"/>
              </a:buClr>
              <a:buSzPct val="100000"/>
              <a:buFontTx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3A343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ea           b. stream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3A343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005763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46033-9831-C1FB-AA12-B79158B6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956D718-2B3B-1DA9-4676-39840B4A28AD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35092B-60B9-AB04-D424-83C2CCFD4249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E22D7F-56BD-2A70-E739-60131144D53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B72B97D-7C5E-6159-7A99-049B801BE0B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BA2601F-2675-0851-6044-DC87073CE582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BAE412-21FA-CDB0-8D91-809306E71D2C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B7756628-422F-682E-B309-2FCA4C94EE89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5DD3942-BC93-8122-2AA1-A49CF07D0A19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9ACEAAD-134E-E45A-19F6-F7677FCAF46B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7A1B4CB-1559-410A-FA8C-D448FDE843E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78217FB1-DC47-0D14-B208-F231071475C6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BCDFB3D8-D4B4-C632-9662-9CFA0EBBCFE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9BD2744D-E538-E454-F2D8-5520891B0F23}"/>
              </a:ext>
            </a:extLst>
          </p:cNvPr>
          <p:cNvSpPr/>
          <p:nvPr/>
        </p:nvSpPr>
        <p:spPr>
          <a:xfrm>
            <a:off x="8720950" y="671632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FA2C58-1D45-5E59-6980-A44A7EFE7646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58053C4-59C2-456E-D81E-5DE49607E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505591E-78A6-8145-DAC0-0A5B24BDB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545E820-C368-235F-9C78-1A5CEDD4F5B1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0E125CB-4AC3-7379-1067-B9AF4D39198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FD9D3B2-6806-6D44-23F4-1989BF8A28E6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7773AB-9A35-902F-33EC-43B09635A512}"/>
              </a:ext>
            </a:extLst>
          </p:cNvPr>
          <p:cNvGrpSpPr/>
          <p:nvPr/>
        </p:nvGrpSpPr>
        <p:grpSpPr>
          <a:xfrm>
            <a:off x="10154448" y="1183891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FCEBB4DB-D115-B698-A4D0-762D2786AA17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A5CE9CCD-7077-6AF5-D550-80FD472E0C07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pic>
        <p:nvPicPr>
          <p:cNvPr id="7" name="Picture 3">
            <a:extLst>
              <a:ext uri="{FF2B5EF4-FFF2-40B4-BE49-F238E27FC236}">
                <a16:creationId xmlns:a16="http://schemas.microsoft.com/office/drawing/2014/main" id="{3DAE191A-5A77-969D-FEA5-E72BF78F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694" y="6147895"/>
            <a:ext cx="1219378" cy="504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C60C4B4-0CA1-0B50-D278-646A94345BED}"/>
              </a:ext>
            </a:extLst>
          </p:cNvPr>
          <p:cNvSpPr/>
          <p:nvPr/>
        </p:nvSpPr>
        <p:spPr>
          <a:xfrm>
            <a:off x="2493581" y="4982155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E52C0E-2B5A-C4DF-0673-B10EE50067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3781"/>
          <a:stretch/>
        </p:blipFill>
        <p:spPr>
          <a:xfrm>
            <a:off x="3340368" y="1105189"/>
            <a:ext cx="6786783" cy="3861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138267-97C4-4241-4DA2-897249838ABE}"/>
              </a:ext>
            </a:extLst>
          </p:cNvPr>
          <p:cNvSpPr txBox="1"/>
          <p:nvPr/>
        </p:nvSpPr>
        <p:spPr>
          <a:xfrm>
            <a:off x="2902587" y="5051858"/>
            <a:ext cx="3450833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Name your best companion.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A5E0B-1A98-F840-1DCC-734CA656CF3A}"/>
              </a:ext>
            </a:extLst>
          </p:cNvPr>
          <p:cNvSpPr txBox="1"/>
          <p:nvPr/>
        </p:nvSpPr>
        <p:spPr>
          <a:xfrm>
            <a:off x="6410333" y="5035510"/>
            <a:ext cx="5107382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Google the meaning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of the word (</a:t>
            </a:r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companion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433670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33175-A761-E529-86B0-08C0EAC33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F76C76D-89E2-BF4B-3E14-314CFA8FD09E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EC2AC95-6D3B-E286-4FC0-619204B328B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BE588FA-4554-6662-27F4-1A52D29B7DD8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E63EFE1-AE48-2891-0435-4EE2643DB304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4732F76-B295-CAD0-2077-2E98B0DAC158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A0EEA55-FF2C-8981-64BC-F36914183EFD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EAC604F9-62AE-EC99-FBC5-BD3F72C538E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2A8E957-EDBB-E94F-6951-6528A5219413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A6D62DB-29CC-4B54-A26C-E6A75CB8193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AD54EE4E-196C-7E38-7112-770BE5376520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CFC6413D-BA80-97B2-01B9-8D5BF77A06D4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C70C14B7-766B-ACDB-2033-F1D6650B50FB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CD43DC3E-B0C8-0760-6222-BEB403EDE911}"/>
              </a:ext>
            </a:extLst>
          </p:cNvPr>
          <p:cNvSpPr/>
          <p:nvPr/>
        </p:nvSpPr>
        <p:spPr>
          <a:xfrm>
            <a:off x="8720950" y="674630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D41FC4-A417-B4FC-54BE-F791D6277A3A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2B7A7AA-31BC-D42F-E706-7B96AC5FF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CF0B0E17-AF98-F448-4F6C-9E89CE9AA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E344274-04C0-284A-F5EB-A49B1F675F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E315E2E-5529-D9D6-7604-846FAE082E8A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B34E228-1A93-1F3C-FDD6-1444DA6B46A5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Closure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7E3CD4-5632-5ECF-E88B-7F3C5C9B9F55}"/>
              </a:ext>
            </a:extLst>
          </p:cNvPr>
          <p:cNvGrpSpPr/>
          <p:nvPr/>
        </p:nvGrpSpPr>
        <p:grpSpPr>
          <a:xfrm>
            <a:off x="10180891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E6E19480-C2DF-4815-72DB-342F49F97770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57AAFC52-0402-CE6F-3022-6D0F6660BBFA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9" name="Arrow: Right 8">
            <a:extLst>
              <a:ext uri="{FF2B5EF4-FFF2-40B4-BE49-F238E27FC236}">
                <a16:creationId xmlns:a16="http://schemas.microsoft.com/office/drawing/2014/main" id="{E08625E2-D8A9-7462-A17E-BA5E75633AAE}"/>
              </a:ext>
            </a:extLst>
          </p:cNvPr>
          <p:cNvSpPr/>
          <p:nvPr/>
        </p:nvSpPr>
        <p:spPr>
          <a:xfrm>
            <a:off x="2708418" y="5512027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18E4E58-C798-E923-7CCE-780D39BD9E68}"/>
              </a:ext>
            </a:extLst>
          </p:cNvPr>
          <p:cNvSpPr/>
          <p:nvPr/>
        </p:nvSpPr>
        <p:spPr>
          <a:xfrm>
            <a:off x="9671857" y="6091595"/>
            <a:ext cx="2082054" cy="607875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BUZZ 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90CE326-6C1B-C5D6-8567-F1FFD6C85655}"/>
              </a:ext>
            </a:extLst>
          </p:cNvPr>
          <p:cNvSpPr txBox="1"/>
          <p:nvPr/>
        </p:nvSpPr>
        <p:spPr>
          <a:xfrm>
            <a:off x="3020636" y="1898528"/>
            <a:ext cx="8018181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Why do you think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 the llama returned to the boy as a star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7743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7A4A2-E41B-6C46-9B21-5F3623929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173AC40-EB1B-91A4-B5F9-9A2FCB94A5F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3C183CE-273B-ED25-E294-986894FDB37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Outcomes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 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1EC89822-1B8D-616F-66D7-9D72388D6940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Pre-assessment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F67D0A9-09DB-C01E-865C-5C51078302A6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Presentation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B4F83CF-4D49-B86E-3E5F-9D907E8C736C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Feedback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11AB611-644D-5488-BE86-E7111A2EFC33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Formative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201BA0B2-A4C2-5C74-9C39-ED200BB3CACD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Subject: English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11EA4A8-67A4-59A6-13C5-9926502B4257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Differentiation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6FC7440-1A61-395B-03DA-FFC7397367A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Warm-Up</a:t>
            </a:r>
            <a:r>
              <a:rPr kumimoji="0" lang="ar-SA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 </a:t>
            </a:r>
            <a:endParaRPr kumimoji="0" lang="ar-JO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943B3E7-E4D4-B4FC-D3F9-0CB2D3DF96C6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Islamic Educational College 				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     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Date</a:t>
            </a:r>
            <a:r>
              <a:rPr kumimoji="0" lang="ar-JO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: </a:t>
            </a:r>
            <a:r>
              <a:rPr kumimoji="0" lang="en-US" sz="2400" b="1" i="0" u="none" strike="noStrike" kern="1200" cap="none" spc="0" normalizeH="0" baseline="0" noProof="0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GA Aladdin Regular" pitchFamily="2" charset="-78"/>
              </a:rPr>
              <a:t> 27/10    </a:t>
            </a:r>
            <a:endParaRPr kumimoji="0" lang="ar-JO" sz="2400" b="1" i="0" u="none" strike="noStrike" kern="1200" cap="none" spc="0" normalizeH="0" baseline="0" noProof="0" dirty="0">
              <a:ln/>
              <a:pattFill prst="dkUpDiag">
                <a:fgClr>
                  <a:prstClr val="white">
                    <a:lumMod val="50000"/>
                  </a:prstClr>
                </a:fgClr>
                <a:bgClr>
                  <a:prstClr val="black">
                    <a:lumMod val="75000"/>
                    <a:lumOff val="25000"/>
                  </a:prstClr>
                </a:bgClr>
              </a:patt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402FFF19-75F0-42EE-5C7B-C432B5E2DED2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Grade: 4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C3A3011-7EFC-2A89-77EE-DFBFBC11FE87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Unit: 1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1610A74A-FE6F-11A3-5C8E-188113E5A106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uLnTx/>
                <a:uFillTx/>
                <a:latin typeface="HelveticaNeueLT Arabic 45 Light" panose="020B0403020202020204" pitchFamily="34" charset="-78"/>
                <a:ea typeface="+mn-ea"/>
                <a:cs typeface="HelveticaNeueLT Arabic 45 Light" panose="020B0403020202020204" pitchFamily="34" charset="-78"/>
              </a:rPr>
              <a:t>Lesson: Reading</a:t>
            </a:r>
            <a:endParaRPr kumimoji="0" lang="ar-JO" sz="16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uLnTx/>
              <a:uFillTx/>
              <a:latin typeface="HelveticaNeueLT Arabic 45 Light" panose="020B0403020202020204" pitchFamily="34" charset="-78"/>
              <a:ea typeface="+mn-ea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374D4BB-86DA-8291-5360-0708FFF064BF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723BF97-6C4A-F63B-7104-A6A4AB806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FEEF26B-C8B6-0BF5-A3FC-D8E79C6C4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323F034-6CCD-7EE3-2162-7050407AFD21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Linking to life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5AA641F-BB25-F432-99B7-302908F57E24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Critical Thinking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9FE2AEF-8F68-1617-BC48-6CD62DD9A60D}"/>
              </a:ext>
            </a:extLst>
          </p:cNvPr>
          <p:cNvSpPr/>
          <p:nvPr/>
        </p:nvSpPr>
        <p:spPr>
          <a:xfrm>
            <a:off x="674285" y="5949056"/>
            <a:ext cx="2158810" cy="46357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NeueLT Arabic 55 Roman" panose="020B0604020202020204" pitchFamily="34" charset="-78"/>
                <a:ea typeface="+mn-ea"/>
                <a:cs typeface="HelveticaNeueLT Arabic 55 Roman" panose="020B0604020202020204" pitchFamily="34" charset="-78"/>
              </a:rPr>
              <a:t>Summative Assessment</a:t>
            </a:r>
            <a:endParaRPr kumimoji="0" lang="ar-JO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NeueLT Arabic 55 Roman" panose="020B0604020202020204" pitchFamily="34" charset="-78"/>
              <a:ea typeface="+mn-ea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BBA93-017F-FFC6-826A-CBB7210664A9}"/>
              </a:ext>
            </a:extLst>
          </p:cNvPr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FC4EC3F0-E0DF-C919-F519-556D32BA6654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8F4925AD-733A-8129-9C23-422FCA5777B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24DEB5D2-B7DD-C5A1-DD58-01D0497D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8B5BF38-F448-C8F6-E401-E6045627E543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Google Shape;1819;p69">
            <a:extLst>
              <a:ext uri="{FF2B5EF4-FFF2-40B4-BE49-F238E27FC236}">
                <a16:creationId xmlns:a16="http://schemas.microsoft.com/office/drawing/2014/main" id="{19A83790-2F8A-5B10-68CF-0EB292DE2BB7}"/>
              </a:ext>
            </a:extLst>
          </p:cNvPr>
          <p:cNvSpPr/>
          <p:nvPr/>
        </p:nvSpPr>
        <p:spPr>
          <a:xfrm>
            <a:off x="3063145" y="2236631"/>
            <a:ext cx="7357926" cy="3298085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The star transformed </a:t>
            </a:r>
            <a:r>
              <a:rPr kumimoji="0" lang="en" sz="3200" b="1" i="1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(took the shape)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 into a llama.</a:t>
            </a:r>
            <a:b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1. True</a:t>
            </a:r>
            <a:b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2.  False</a:t>
            </a: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Char char="•"/>
              <a:tabLst/>
              <a:defRPr/>
            </a:pP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457200" marR="0" lvl="0" indent="-4572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 panose="020B0604020202020204" pitchFamily="34" charset="0"/>
              <a:buChar char="•"/>
              <a:tabLst/>
              <a:defRPr/>
            </a:pPr>
            <a:r>
              <a:rPr lang="en" sz="3200" b="1" kern="0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The text is a non- fiction text: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tabLst/>
              <a:defRPr/>
            </a:pP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  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1. True</a:t>
            </a:r>
          </a:p>
          <a:p>
            <a:pPr marR="0" lvl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tabLst/>
              <a:defRPr/>
            </a:pPr>
            <a:r>
              <a:rPr lang="en" sz="3200" b="1" kern="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 2. False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177800" marR="0" lvl="0" indent="-1778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Char char="•"/>
              <a:tabLst/>
              <a:defRPr/>
            </a:pPr>
            <a:endParaRPr lang="en" sz="3200" b="1" kern="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 marL="457200" marR="0" lvl="0" indent="-45720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Courier New" panose="02070309020205020404" pitchFamily="49" charset="0"/>
              <a:buChar char="o"/>
              <a:tabLst/>
              <a:defRPr/>
            </a:pP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 </a:t>
            </a:r>
            <a:b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</a:br>
            <a:r>
              <a:rPr kumimoji="0" lang="en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 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  <a:p>
            <a:pPr marL="342900" marR="0" lvl="1" indent="-165100" defTabSz="91440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E9DBD7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25524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3DBC-8913-90C5-03F7-4B26B66F3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B9B9A8C-B495-AFB1-0E64-D9AAF6C1B0E4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37CB66DC-892C-4486-5536-1E3B9870E744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E9B6A45-B2BC-2FB0-E122-F0DAFBE18BCC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2061CD6-A37A-2483-2B51-A952EF0051D2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EC83EB0-D409-6946-4EC1-3E55A17B6525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B587EAF-02F4-227D-1ECA-695123ADF368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0F4E26B0-5DA3-4489-9C6B-7C22089D81CF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7E5D7D1-B466-45A7-154F-D9762AC9FB3A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D71006B-02B6-21F6-6DAD-D4CBBA8F738C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6A0FFD3E-4AFF-47E1-A967-E4E75E3D81A7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B684E215-8C4A-CE25-C123-A6CC4CE279E6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F9169D28-6F78-4024-E3E6-D7FCBDE6405C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7AF7381E-CD3F-6C4D-C4CA-3D94DAD7C0D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60366C-8A74-86FA-C664-DB07BE7AC0E2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2083015-9D94-48D7-0CD5-063929F63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2C964AB-567A-EC8A-C1BA-6DD6021D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A2F7B2-5DAA-4EFE-5243-9AABD5EF9EE2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EDD7D23-201A-44A6-B86F-30460174A875}"/>
              </a:ext>
            </a:extLst>
          </p:cNvPr>
          <p:cNvSpPr/>
          <p:nvPr/>
        </p:nvSpPr>
        <p:spPr>
          <a:xfrm>
            <a:off x="674285" y="5447350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589F1A5-0E2E-5B4F-7319-FB44D1D98B3F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165536" y="1169427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62" y="6129076"/>
            <a:ext cx="1456946" cy="6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7BC6BC0-24B8-51A8-DA0C-9B090F0BE66D}"/>
              </a:ext>
            </a:extLst>
          </p:cNvPr>
          <p:cNvSpPr/>
          <p:nvPr/>
        </p:nvSpPr>
        <p:spPr>
          <a:xfrm>
            <a:off x="2550372" y="5997452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825;p70">
            <a:extLst>
              <a:ext uri="{FF2B5EF4-FFF2-40B4-BE49-F238E27FC236}">
                <a16:creationId xmlns:a16="http://schemas.microsoft.com/office/drawing/2014/main" id="{D41197F0-543A-3607-78B7-6E4E32D8207F}"/>
              </a:ext>
            </a:extLst>
          </p:cNvPr>
          <p:cNvSpPr/>
          <p:nvPr/>
        </p:nvSpPr>
        <p:spPr>
          <a:xfrm>
            <a:off x="3693871" y="2655225"/>
            <a:ext cx="6905578" cy="1565622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rgbClr val="3A34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DBD7"/>
              </a:buClr>
              <a:buSzPts val="2400"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Choose a word you learnt today and write a sentence.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442690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27/10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6773627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887079" y="1099989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72409" y="277496"/>
              <a:ext cx="1295804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D69AEB1-950B-A2B6-7A97-13F018EB883A}"/>
              </a:ext>
            </a:extLst>
          </p:cNvPr>
          <p:cNvSpPr/>
          <p:nvPr/>
        </p:nvSpPr>
        <p:spPr>
          <a:xfrm>
            <a:off x="2466505" y="1362970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EAE912-550B-429B-9A41-BEE1E3FFA5EF}"/>
              </a:ext>
            </a:extLst>
          </p:cNvPr>
          <p:cNvSpPr txBox="1"/>
          <p:nvPr/>
        </p:nvSpPr>
        <p:spPr>
          <a:xfrm>
            <a:off x="2860391" y="1742158"/>
            <a:ext cx="8222494" cy="44222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>
                <a:latin typeface="Comic Sans MS" panose="030F0702030302020204" pitchFamily="66" charset="0"/>
                <a:cs typeface="AGA Battouta Regular" pitchFamily="2" charset="-78"/>
              </a:rPr>
              <a:t>At the end of this lesson, students are expected to:</a:t>
            </a:r>
            <a:endParaRPr lang="ar-SA" sz="3600" b="1" dirty="0">
              <a:latin typeface="Comic Sans MS" panose="030F0702030302020204" pitchFamily="66" charset="0"/>
              <a:cs typeface="AGA Battouta Regular" pitchFamily="2" charset="-78"/>
            </a:endParaRPr>
          </a:p>
          <a:p>
            <a:pPr marL="571500" indent="-571500" algn="l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Read then answer  questions about the text and predict what will happen next</a:t>
            </a: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53CDD-3FA5-DD39-12F8-0B2E80B70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05C3457-5BA1-E7FA-6E24-6A675F967719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D03A126-ACAE-9297-01F3-A6D4EB63E687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39BA833-6914-F11E-85AA-4F6B279607DA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8D73EA4-B90A-C9FE-2580-39CF8CFE1B77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83D40F-EE41-4349-7A9F-C9C262A91843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B8C887-5DB0-B47E-6DF3-E66BA37AAE91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591B0F9-5CB5-FA55-07BB-AC3D66784E11}"/>
              </a:ext>
            </a:extLst>
          </p:cNvPr>
          <p:cNvSpPr/>
          <p:nvPr/>
        </p:nvSpPr>
        <p:spPr>
          <a:xfrm>
            <a:off x="2341908" y="69697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862E732-A694-255F-59AB-41C41F2550CC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55C47CA-9C9D-890D-56C9-325BACBFCD23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73F8DEA0-BA26-29BB-66E5-6887EC383C04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84F358CA-B7D7-95F1-6B4A-7541FA49A318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6D3E7FC5-B8A0-0962-851F-85F6217230D1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06F50292-63DF-E13A-137D-5F3756BAF83D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401C54C-D24D-F9A9-530A-3273BDCF206D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059990B-EA35-CFFA-3CBD-27D5E455FF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D7BD4176-A7AF-B376-A144-BE08A7D7C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BE8A1AD-6D33-FBFC-CC0B-BD207E060749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0FC07AB2-2326-C6ED-CCBE-0EA43A829904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3CAF02A-A4A6-B672-9C05-53BC7815AE44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500226" y="11209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187" y="613839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4133EB0-151B-B57B-F871-5A8365FC854D}"/>
              </a:ext>
            </a:extLst>
          </p:cNvPr>
          <p:cNvSpPr/>
          <p:nvPr/>
        </p:nvSpPr>
        <p:spPr>
          <a:xfrm>
            <a:off x="2485157" y="194256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02131-9FAB-44A9-BC1D-0CE1938F2203}"/>
              </a:ext>
            </a:extLst>
          </p:cNvPr>
          <p:cNvSpPr txBox="1"/>
          <p:nvPr/>
        </p:nvSpPr>
        <p:spPr>
          <a:xfrm>
            <a:off x="2941175" y="1105002"/>
            <a:ext cx="75298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Wonder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General</a:t>
            </a:r>
          </a:p>
          <a:p>
            <a:pPr algn="ctr"/>
            <a:r>
              <a:rPr lang="en-US" sz="7200" b="1" dirty="0">
                <a:latin typeface="Comic Sans MS" panose="030F0702030302020204" pitchFamily="66" charset="0"/>
              </a:rPr>
              <a:t>Square</a:t>
            </a:r>
          </a:p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Solve</a:t>
            </a:r>
          </a:p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Million</a:t>
            </a:r>
          </a:p>
        </p:txBody>
      </p:sp>
    </p:spTree>
    <p:extLst>
      <p:ext uri="{BB962C8B-B14F-4D97-AF65-F5344CB8AC3E}">
        <p14:creationId xmlns:p14="http://schemas.microsoft.com/office/powerpoint/2010/main" val="116976116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AB134-1981-1A12-27BB-275CB69D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F49634B-B7BA-959C-467F-1BC67B7F6C27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161E1E-EF15-F168-75D3-C677AE84E32B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909B1F5-CAF9-47F7-6A1A-CCD96B74DB6E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5309100-BC69-2330-9D09-07F203C8E12C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8851B9-1AEC-4678-916E-A13C47432F7E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549E4DC-8050-A217-1625-5DDDC1D80A95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6760FE95-7FE0-FA9B-52D0-EE27CD5B9E9C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1E2DD53-F196-00B2-2F95-67F1557EE201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EB1FB5B3-9208-4D24-35D5-2032DA602B59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91780E5-16E0-5634-4A76-37A5765DAF68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27/10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D81986C3-5CF4-EDED-7335-3CCC0714729D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940CB8DE-4B65-8BBD-6B4D-EB059BFEA590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BADCA040-00CC-9E3A-2778-EA1DD4836BAF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21DD53B-707A-8BC1-FB30-8FB0597A1E14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57CA5-500F-ACDE-840C-DE800DEA5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62DAC56-DEB6-7352-0719-CCD00258E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5487150-DD79-6EC2-A782-0C18B363774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377F377-5D3C-EA00-5887-772F815DDA02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7FF3EB0-C131-9608-8616-084C6C699B3E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485504" y="1094907"/>
            <a:ext cx="1573020" cy="730155"/>
            <a:chOff x="7446246" y="205862"/>
            <a:chExt cx="1544854" cy="691058"/>
          </a:xfrm>
        </p:grpSpPr>
        <p:sp>
          <p:nvSpPr>
            <p:cNvPr id="5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8" name="Flowchart: Alternate Process 7"/>
          <p:cNvSpPr/>
          <p:nvPr/>
        </p:nvSpPr>
        <p:spPr>
          <a:xfrm>
            <a:off x="10202757" y="6338814"/>
            <a:ext cx="157301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Mini Boards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C037891-1A30-D908-A8D7-E930EFCD62D2}"/>
              </a:ext>
            </a:extLst>
          </p:cNvPr>
          <p:cNvSpPr/>
          <p:nvPr/>
        </p:nvSpPr>
        <p:spPr>
          <a:xfrm>
            <a:off x="2602545" y="2454186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26AF02-F49C-4E95-8F4E-CD62B50CD68F}"/>
              </a:ext>
            </a:extLst>
          </p:cNvPr>
          <p:cNvSpPr txBox="1"/>
          <p:nvPr/>
        </p:nvSpPr>
        <p:spPr>
          <a:xfrm>
            <a:off x="2990717" y="2752565"/>
            <a:ext cx="8689750" cy="20086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Use your mini boards to write the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GENRE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AGA Battouta Regular" pitchFamily="2" charset="-78"/>
              </a:rPr>
              <a:t> </a:t>
            </a:r>
            <a:r>
              <a:rPr lang="en-US" sz="4400" b="1" dirty="0">
                <a:latin typeface="Comic Sans MS" panose="030F0702030302020204" pitchFamily="66" charset="0"/>
                <a:cs typeface="AGA Battouta Regular" pitchFamily="2" charset="-78"/>
              </a:rPr>
              <a:t>of our text:</a:t>
            </a:r>
            <a:endParaRPr lang="ar-JO" sz="4400" b="1" dirty="0">
              <a:latin typeface="Comic Sans MS" panose="030F0702030302020204" pitchFamily="66" charset="0"/>
              <a:cs typeface="AGA Battouta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01549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03EE-3541-10BA-C621-6BE740AD8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253E8FB-7A13-1798-DB24-DDEFA4B56B6A}"/>
              </a:ext>
            </a:extLst>
          </p:cNvPr>
          <p:cNvSpPr/>
          <p:nvPr/>
        </p:nvSpPr>
        <p:spPr>
          <a:xfrm>
            <a:off x="674285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D3B6249-F850-A914-3A32-661C0F93CEDD}"/>
              </a:ext>
            </a:extLst>
          </p:cNvPr>
          <p:cNvSpPr/>
          <p:nvPr/>
        </p:nvSpPr>
        <p:spPr>
          <a:xfrm>
            <a:off x="674285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C97F9A4-6D80-7A1C-1032-A346CB9A2F4F}"/>
              </a:ext>
            </a:extLst>
          </p:cNvPr>
          <p:cNvSpPr/>
          <p:nvPr/>
        </p:nvSpPr>
        <p:spPr>
          <a:xfrm>
            <a:off x="674285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687CB29-0988-19FB-5462-1315837F202D}"/>
              </a:ext>
            </a:extLst>
          </p:cNvPr>
          <p:cNvSpPr/>
          <p:nvPr/>
        </p:nvSpPr>
        <p:spPr>
          <a:xfrm>
            <a:off x="674285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35B8446-862A-4DDA-B6BA-76839609C389}"/>
              </a:ext>
            </a:extLst>
          </p:cNvPr>
          <p:cNvSpPr/>
          <p:nvPr/>
        </p:nvSpPr>
        <p:spPr>
          <a:xfrm>
            <a:off x="674285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9B78EFF-AD67-3E7A-ACC2-02FA6CC22AAA}"/>
              </a:ext>
            </a:extLst>
          </p:cNvPr>
          <p:cNvSpPr/>
          <p:nvPr/>
        </p:nvSpPr>
        <p:spPr>
          <a:xfrm>
            <a:off x="674285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41BCCF0B-5B6F-FA80-6A06-2B4D32D91823}"/>
              </a:ext>
            </a:extLst>
          </p:cNvPr>
          <p:cNvSpPr/>
          <p:nvPr/>
        </p:nvSpPr>
        <p:spPr>
          <a:xfrm>
            <a:off x="2341908" y="701281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EC1E197-B2D1-A384-6AAC-CF9F8BD94A8E}"/>
              </a:ext>
            </a:extLst>
          </p:cNvPr>
          <p:cNvSpPr/>
          <p:nvPr/>
        </p:nvSpPr>
        <p:spPr>
          <a:xfrm>
            <a:off x="674285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7E57FD6-0223-4A89-1175-4C8E1ECBD915}"/>
              </a:ext>
            </a:extLst>
          </p:cNvPr>
          <p:cNvSpPr/>
          <p:nvPr/>
        </p:nvSpPr>
        <p:spPr>
          <a:xfrm>
            <a:off x="674285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B0AA0305-97A9-E6FE-F663-DC88C6926565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27/10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1135C64D-51BB-E0BC-16EE-D3F515052C4B}"/>
              </a:ext>
            </a:extLst>
          </p:cNvPr>
          <p:cNvSpPr/>
          <p:nvPr/>
        </p:nvSpPr>
        <p:spPr>
          <a:xfrm>
            <a:off x="4826304" y="6957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54E2F9A0-33B2-2755-FFBC-FBEA27654E5E}"/>
              </a:ext>
            </a:extLst>
          </p:cNvPr>
          <p:cNvSpPr/>
          <p:nvPr/>
        </p:nvSpPr>
        <p:spPr>
          <a:xfrm>
            <a:off x="6792126" y="684523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1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8E8EBBE5-9717-D910-3B07-A29482F76308}"/>
              </a:ext>
            </a:extLst>
          </p:cNvPr>
          <p:cNvSpPr/>
          <p:nvPr/>
        </p:nvSpPr>
        <p:spPr>
          <a:xfrm>
            <a:off x="8720950" y="675981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Reading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AFA5DF4-C7D9-5371-6A01-3CCE6C41BF6B}"/>
              </a:ext>
            </a:extLst>
          </p:cNvPr>
          <p:cNvSpPr/>
          <p:nvPr/>
        </p:nvSpPr>
        <p:spPr>
          <a:xfrm>
            <a:off x="2833095" y="1120984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6D3D14-B99E-2748-31E4-420B219BB2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53" y="540501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1D1A88C4-D913-C1C7-5E10-601E78EB6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70394F4-32BA-350F-E55A-480314102A93}"/>
              </a:ext>
            </a:extLst>
          </p:cNvPr>
          <p:cNvSpPr/>
          <p:nvPr/>
        </p:nvSpPr>
        <p:spPr>
          <a:xfrm>
            <a:off x="674285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E5FA453-4CE8-D3D9-7D01-CC0653B7EF50}"/>
              </a:ext>
            </a:extLst>
          </p:cNvPr>
          <p:cNvSpPr/>
          <p:nvPr/>
        </p:nvSpPr>
        <p:spPr>
          <a:xfrm>
            <a:off x="674285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33DC831-CB40-17CD-835E-F71151871D31}"/>
              </a:ext>
            </a:extLst>
          </p:cNvPr>
          <p:cNvSpPr/>
          <p:nvPr/>
        </p:nvSpPr>
        <p:spPr>
          <a:xfrm>
            <a:off x="674285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10240569" y="1174112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3">
              <a:extLst>
                <a:ext uri="{FF2B5EF4-FFF2-40B4-BE49-F238E27FC236}">
                  <a16:creationId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780" y="6043963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67B4701-3253-79C5-67B4-13A1A39172A1}"/>
              </a:ext>
            </a:extLst>
          </p:cNvPr>
          <p:cNvSpPr/>
          <p:nvPr/>
        </p:nvSpPr>
        <p:spPr>
          <a:xfrm>
            <a:off x="2550347" y="3012399"/>
            <a:ext cx="624436" cy="2279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9E8A8-62D2-E36D-C0B2-A445F7D9F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05" y="1120984"/>
            <a:ext cx="5513189" cy="5578486"/>
          </a:xfrm>
          <a:prstGeom prst="rect">
            <a:avLst/>
          </a:prstGeom>
        </p:spPr>
      </p:pic>
      <p:pic>
        <p:nvPicPr>
          <p:cNvPr id="6" name="CS_L4_AUD_U01_p032">
            <a:hlinkClick r:id="" action="ppaction://media"/>
            <a:extLst>
              <a:ext uri="{FF2B5EF4-FFF2-40B4-BE49-F238E27FC236}">
                <a16:creationId xmlns:a16="http://schemas.microsoft.com/office/drawing/2014/main" id="{16B109C9-14F7-508D-8106-8E947E207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7885" y="2354620"/>
            <a:ext cx="1129242" cy="112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8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p65"/>
          <p:cNvSpPr/>
          <p:nvPr/>
        </p:nvSpPr>
        <p:spPr>
          <a:xfrm>
            <a:off x="981500" y="1678264"/>
            <a:ext cx="4486800" cy="11460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3733" b="1" kern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Hold breath</a:t>
            </a:r>
            <a:endParaRPr sz="3733" b="1" kern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3733" b="1" kern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(verb)</a:t>
            </a:r>
            <a:endParaRPr sz="3733" b="1" kern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8" name="Google Shape;1788;p65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t="1095" b="1095"/>
          <a:stretch/>
        </p:blipFill>
        <p:spPr>
          <a:xfrm>
            <a:off x="6648167" y="1210384"/>
            <a:ext cx="5215600" cy="51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9" name="Google Shape;1789;p65"/>
          <p:cNvSpPr/>
          <p:nvPr/>
        </p:nvSpPr>
        <p:spPr>
          <a:xfrm>
            <a:off x="2193267" y="118700"/>
            <a:ext cx="8443600" cy="8208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262626"/>
              </a:buClr>
              <a:buSzPts val="2100"/>
            </a:pPr>
            <a:r>
              <a:rPr lang="en" sz="2800" b="1" kern="0" dirty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Build Vocabulary </a:t>
            </a:r>
            <a:endParaRPr sz="1467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787;p65">
            <a:extLst>
              <a:ext uri="{FF2B5EF4-FFF2-40B4-BE49-F238E27FC236}">
                <a16:creationId xmlns:a16="http://schemas.microsoft.com/office/drawing/2014/main" id="{9AB39F23-D4D8-A7B7-6EE0-985DFF3AD996}"/>
              </a:ext>
            </a:extLst>
          </p:cNvPr>
          <p:cNvSpPr/>
          <p:nvPr/>
        </p:nvSpPr>
        <p:spPr>
          <a:xfrm>
            <a:off x="1604748" y="3187984"/>
            <a:ext cx="3240304" cy="11460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-US" sz="3733" b="1" kern="0" dirty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Act it out</a:t>
            </a:r>
            <a:endParaRPr sz="3733" b="1" kern="0" dirty="0">
              <a:solidFill>
                <a:srgbClr val="221E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39"/>
          <p:cNvSpPr/>
          <p:nvPr/>
        </p:nvSpPr>
        <p:spPr>
          <a:xfrm>
            <a:off x="755953" y="305517"/>
            <a:ext cx="4486656" cy="1141497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67" tIns="182867" rIns="182867" bIns="182867" anchor="ctr" anchorCtr="1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933" b="1" kern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Shimmer</a:t>
            </a:r>
            <a:endParaRPr sz="2533" kern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533" kern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 (</a:t>
            </a:r>
            <a:r>
              <a:rPr lang="en" sz="2933" b="1" kern="0">
                <a:solidFill>
                  <a:srgbClr val="221E1F"/>
                </a:solidFill>
                <a:latin typeface="Calibri"/>
                <a:ea typeface="Calibri"/>
                <a:cs typeface="Calibri"/>
                <a:sym typeface="Calibri"/>
              </a:rPr>
              <a:t>Verb</a:t>
            </a:r>
            <a:r>
              <a:rPr lang="en" sz="2533" kern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533" kern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4" name="Google Shape;1504;p39"/>
          <p:cNvSpPr/>
          <p:nvPr/>
        </p:nvSpPr>
        <p:spPr>
          <a:xfrm>
            <a:off x="682466" y="2240920"/>
            <a:ext cx="4633633" cy="1546077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1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E9DBD7"/>
              </a:buClr>
              <a:buSzPts val="2400"/>
            </a:pPr>
            <a:r>
              <a:rPr lang="en" sz="3200" b="1" u="sng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endParaRPr sz="1600" b="1" u="sng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lnSpc>
                <a:spcPct val="90000"/>
              </a:lnSpc>
              <a:spcBef>
                <a:spcPts val="1067"/>
              </a:spcBef>
              <a:buClr>
                <a:srgbClr val="000000"/>
              </a:buClr>
            </a:pPr>
            <a:r>
              <a:rPr lang="en" sz="3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sea shimmers in the sunlight. </a:t>
            </a:r>
            <a:endParaRPr sz="14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lnSpc>
                <a:spcPct val="90000"/>
              </a:lnSpc>
              <a:spcBef>
                <a:spcPts val="1067"/>
              </a:spcBef>
              <a:buClr>
                <a:srgbClr val="E9DBD7"/>
              </a:buClr>
              <a:buSzPts val="2400"/>
            </a:pPr>
            <a:endParaRPr sz="32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lnSpc>
                <a:spcPct val="90000"/>
              </a:lnSpc>
              <a:spcBef>
                <a:spcPts val="1067"/>
              </a:spcBef>
              <a:buClr>
                <a:srgbClr val="E9DBD7"/>
              </a:buClr>
              <a:buSzPts val="2400"/>
            </a:pPr>
            <a:endParaRPr sz="32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lnSpc>
                <a:spcPct val="90000"/>
              </a:lnSpc>
              <a:spcBef>
                <a:spcPts val="1067"/>
              </a:spcBef>
              <a:buClr>
                <a:srgbClr val="E9DBD7"/>
              </a:buClr>
              <a:buSzPts val="2400"/>
            </a:pPr>
            <a:endParaRPr sz="32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p39"/>
          <p:cNvSpPr txBox="1"/>
          <p:nvPr/>
        </p:nvSpPr>
        <p:spPr>
          <a:xfrm>
            <a:off x="668089" y="4310886"/>
            <a:ext cx="4633633" cy="1546077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1">
            <a:normAutofit/>
          </a:bodyPr>
          <a:lstStyle/>
          <a:p>
            <a:pPr algn="ctr" defTabSz="1219170">
              <a:buClr>
                <a:srgbClr val="000000"/>
              </a:buClr>
              <a:buSzPts val="2400"/>
            </a:pPr>
            <a:r>
              <a:rPr lang="en" sz="3200" b="1" u="sng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Meaning</a:t>
            </a:r>
            <a:endParaRPr sz="2000" b="1" u="sng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3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shine with a soft light 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buSzPts val="2400"/>
            </a:pPr>
            <a:endParaRPr sz="32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219170">
              <a:buClr>
                <a:srgbClr val="000000"/>
              </a:buClr>
              <a:buSzPts val="2400"/>
            </a:pPr>
            <a:endParaRPr sz="3200" b="1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6" name="Google Shape;1506;p39" descr="Free stock photo of Shimmering sea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3282" r="23281"/>
          <a:stretch/>
        </p:blipFill>
        <p:spPr>
          <a:xfrm>
            <a:off x="6976533" y="459318"/>
            <a:ext cx="5215467" cy="510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19">
            <a:extLst>
              <a:ext uri="{FF2B5EF4-FFF2-40B4-BE49-F238E27FC236}">
                <a16:creationId xmlns:a16="http://schemas.microsoft.com/office/drawing/2014/main" id="{AF04B122-3CE1-4B81-821A-6F050E59BF8A}"/>
              </a:ext>
            </a:extLst>
          </p:cNvPr>
          <p:cNvSpPr/>
          <p:nvPr/>
        </p:nvSpPr>
        <p:spPr>
          <a:xfrm>
            <a:off x="6865938" y="4595177"/>
            <a:ext cx="1530350" cy="1341438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>
            <a:extLst>
              <a:ext uri="{FF2B5EF4-FFF2-40B4-BE49-F238E27FC236}">
                <a16:creationId xmlns:a16="http://schemas.microsoft.com/office/drawing/2014/main" id="{C6989269-6C4F-4191-BC67-676CB8C35D1C}"/>
              </a:ext>
            </a:extLst>
          </p:cNvPr>
          <p:cNvSpPr/>
          <p:nvPr/>
        </p:nvSpPr>
        <p:spPr>
          <a:xfrm>
            <a:off x="5340350" y="4603115"/>
            <a:ext cx="1530350" cy="1341438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>
            <a:extLst>
              <a:ext uri="{FF2B5EF4-FFF2-40B4-BE49-F238E27FC236}">
                <a16:creationId xmlns:a16="http://schemas.microsoft.com/office/drawing/2014/main" id="{6FF59758-4C4D-44D0-AE5A-31B5FEE575FD}"/>
              </a:ext>
            </a:extLst>
          </p:cNvPr>
          <p:cNvSpPr/>
          <p:nvPr/>
        </p:nvSpPr>
        <p:spPr>
          <a:xfrm>
            <a:off x="3814763" y="4603115"/>
            <a:ext cx="1530350" cy="1341438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3160FC-10BF-4697-9A6E-80F1F54A9385}"/>
              </a:ext>
            </a:extLst>
          </p:cNvPr>
          <p:cNvSpPr/>
          <p:nvPr/>
        </p:nvSpPr>
        <p:spPr>
          <a:xfrm>
            <a:off x="1915810" y="4516428"/>
            <a:ext cx="8123134" cy="2386964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600" b="1" dirty="0">
                <a:solidFill>
                  <a:prstClr val="white"/>
                </a:solidFill>
                <a:latin typeface="Comic Sans MS" panose="030F0702030302020204" pitchFamily="66" charset="0"/>
              </a:rPr>
              <a:t>Stream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8091CFC6-8DD9-4972-9B91-AF9FF6EA700B}"/>
              </a:ext>
            </a:extLst>
          </p:cNvPr>
          <p:cNvSpPr/>
          <p:nvPr/>
        </p:nvSpPr>
        <p:spPr>
          <a:xfrm>
            <a:off x="1915810" y="4516428"/>
            <a:ext cx="8123134" cy="2386964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prstClr val="white"/>
                </a:solidFill>
                <a:latin typeface="Twinkl"/>
              </a:rPr>
              <a:t>Answer</a:t>
            </a:r>
          </a:p>
        </p:txBody>
      </p:sp>
      <p:pic>
        <p:nvPicPr>
          <p:cNvPr id="3" name="Google Shape;1724;p56">
            <a:extLst>
              <a:ext uri="{FF2B5EF4-FFF2-40B4-BE49-F238E27FC236}">
                <a16:creationId xmlns:a16="http://schemas.microsoft.com/office/drawing/2014/main" id="{89CD0EF8-CD79-9E28-A605-30657B9AF27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6329" r="16329"/>
          <a:stretch/>
        </p:blipFill>
        <p:spPr>
          <a:xfrm>
            <a:off x="3131816" y="570206"/>
            <a:ext cx="5854576" cy="39318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1">
            <a:extLst>
              <a:ext uri="{FF2B5EF4-FFF2-40B4-BE49-F238E27FC236}">
                <a16:creationId xmlns:a16="http://schemas.microsoft.com/office/drawing/2014/main" id="{A04ECCE7-5B39-4454-9F12-95B57623ACB8}"/>
              </a:ext>
            </a:extLst>
          </p:cNvPr>
          <p:cNvSpPr/>
          <p:nvPr/>
        </p:nvSpPr>
        <p:spPr>
          <a:xfrm>
            <a:off x="3131816" y="550867"/>
            <a:ext cx="2964184" cy="2230147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57" name="7">
            <a:extLst>
              <a:ext uri="{FF2B5EF4-FFF2-40B4-BE49-F238E27FC236}">
                <a16:creationId xmlns:a16="http://schemas.microsoft.com/office/drawing/2014/main" id="{5E64A9BC-0D8A-4D1F-B8FB-0A23568AD389}"/>
              </a:ext>
            </a:extLst>
          </p:cNvPr>
          <p:cNvSpPr/>
          <p:nvPr/>
        </p:nvSpPr>
        <p:spPr>
          <a:xfrm>
            <a:off x="6096000" y="570206"/>
            <a:ext cx="2890392" cy="2218746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2" name="2">
            <a:extLst>
              <a:ext uri="{FF2B5EF4-FFF2-40B4-BE49-F238E27FC236}">
                <a16:creationId xmlns:a16="http://schemas.microsoft.com/office/drawing/2014/main" id="{18821249-CFB1-4269-82A9-E3F4654A9F5E}"/>
              </a:ext>
            </a:extLst>
          </p:cNvPr>
          <p:cNvSpPr/>
          <p:nvPr/>
        </p:nvSpPr>
        <p:spPr>
          <a:xfrm>
            <a:off x="3131816" y="2788952"/>
            <a:ext cx="2949896" cy="1742772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61" name="3">
            <a:extLst>
              <a:ext uri="{FF2B5EF4-FFF2-40B4-BE49-F238E27FC236}">
                <a16:creationId xmlns:a16="http://schemas.microsoft.com/office/drawing/2014/main" id="{B41A38F9-AAD9-4C44-8D95-E128AE51AFDE}"/>
              </a:ext>
            </a:extLst>
          </p:cNvPr>
          <p:cNvSpPr/>
          <p:nvPr/>
        </p:nvSpPr>
        <p:spPr>
          <a:xfrm>
            <a:off x="6096000" y="2772890"/>
            <a:ext cx="2876104" cy="1742772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solidFill>
                <a:prstClr val="white"/>
              </a:solidFill>
              <a:latin typeface="Twink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4" grpId="0" animBg="1"/>
      <p:bldP spid="63" grpId="0" animBg="1"/>
      <p:bldP spid="57" grpId="0" animBg="1"/>
      <p:bldP spid="62" grpId="0" animBg="1"/>
      <p:bldP spid="6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4.xml><?xml version="1.0" encoding="utf-8"?>
<a:theme xmlns:a="http://schemas.openxmlformats.org/drawingml/2006/main" name="Llamas Awareness Risk Extinction Campaign by Slidesgo">
  <a:themeElements>
    <a:clrScheme name="Simple Light">
      <a:dk1>
        <a:srgbClr val="3A3431"/>
      </a:dk1>
      <a:lt1>
        <a:srgbClr val="FFFFFF"/>
      </a:lt1>
      <a:dk2>
        <a:srgbClr val="85C267"/>
      </a:dk2>
      <a:lt2>
        <a:srgbClr val="6AA476"/>
      </a:lt2>
      <a:accent1>
        <a:srgbClr val="4A8150"/>
      </a:accent1>
      <a:accent2>
        <a:srgbClr val="E9DBD7"/>
      </a:accent2>
      <a:accent3>
        <a:srgbClr val="F3EBE9"/>
      </a:accent3>
      <a:accent4>
        <a:srgbClr val="C7BBAD"/>
      </a:accent4>
      <a:accent5>
        <a:srgbClr val="A69D92"/>
      </a:accent5>
      <a:accent6>
        <a:srgbClr val="D95A5C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Llamas Awareness Risk Extinction Campaign by Slidesgo">
  <a:themeElements>
    <a:clrScheme name="Simple Light">
      <a:dk1>
        <a:srgbClr val="3A3431"/>
      </a:dk1>
      <a:lt1>
        <a:srgbClr val="FFFFFF"/>
      </a:lt1>
      <a:dk2>
        <a:srgbClr val="85C267"/>
      </a:dk2>
      <a:lt2>
        <a:srgbClr val="6AA476"/>
      </a:lt2>
      <a:accent1>
        <a:srgbClr val="4A8150"/>
      </a:accent1>
      <a:accent2>
        <a:srgbClr val="E9DBD7"/>
      </a:accent2>
      <a:accent3>
        <a:srgbClr val="F3EBE9"/>
      </a:accent3>
      <a:accent4>
        <a:srgbClr val="C7BBAD"/>
      </a:accent4>
      <a:accent5>
        <a:srgbClr val="A69D92"/>
      </a:accent5>
      <a:accent6>
        <a:srgbClr val="D95A5C"/>
      </a:accent6>
      <a:hlink>
        <a:srgbClr val="14141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5041</TotalTime>
  <Words>1222</Words>
  <Application>Microsoft Office PowerPoint</Application>
  <PresentationFormat>Widescreen</PresentationFormat>
  <Paragraphs>404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Adobe Arabic</vt:lpstr>
      <vt:lpstr>Agency FB</vt:lpstr>
      <vt:lpstr>Arial</vt:lpstr>
      <vt:lpstr>Avenir</vt:lpstr>
      <vt:lpstr>Bebas Neue</vt:lpstr>
      <vt:lpstr>Berlin Sans FB Demi</vt:lpstr>
      <vt:lpstr>Calibri</vt:lpstr>
      <vt:lpstr>Calibri Light</vt:lpstr>
      <vt:lpstr>Comic Sans MS</vt:lpstr>
      <vt:lpstr>Courier New</vt:lpstr>
      <vt:lpstr>HelveticaNeueLT Arabic 45 Light</vt:lpstr>
      <vt:lpstr>HelveticaNeueLT Arabic 55 Roman</vt:lpstr>
      <vt:lpstr>Montserrat</vt:lpstr>
      <vt:lpstr>Twinkl</vt:lpstr>
      <vt:lpstr>Wingdings</vt:lpstr>
      <vt:lpstr>Office Theme</vt:lpstr>
      <vt:lpstr>1_Office Theme</vt:lpstr>
      <vt:lpstr>2_Office Theme</vt:lpstr>
      <vt:lpstr>Llamas Awareness Risk Extinction Campaign by Slidesgo</vt:lpstr>
      <vt:lpstr>2_Llamas Awareness Risk Extinction Campaign by Slidesgo</vt:lpstr>
      <vt:lpstr>Sunday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User</cp:lastModifiedBy>
  <cp:revision>194</cp:revision>
  <dcterms:created xsi:type="dcterms:W3CDTF">2019-06-13T08:00:41Z</dcterms:created>
  <dcterms:modified xsi:type="dcterms:W3CDTF">2024-10-27T04:03:15Z</dcterms:modified>
</cp:coreProperties>
</file>