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4" r:id="rId4"/>
    <p:sldMasterId id="2147483680" r:id="rId5"/>
  </p:sldMasterIdLst>
  <p:notesMasterIdLst>
    <p:notesMasterId r:id="rId13"/>
  </p:notesMasterIdLst>
  <p:sldIdLst>
    <p:sldId id="292" r:id="rId6"/>
    <p:sldId id="256" r:id="rId7"/>
    <p:sldId id="274" r:id="rId8"/>
    <p:sldId id="282" r:id="rId9"/>
    <p:sldId id="283" r:id="rId10"/>
    <p:sldId id="284" r:id="rId11"/>
    <p:sldId id="411" r:id="rId12"/>
    <p:sldId id="273" r:id="rId14"/>
    <p:sldId id="285" r:id="rId15"/>
    <p:sldId id="286" r:id="rId16"/>
    <p:sldId id="288" r:id="rId17"/>
    <p:sldId id="287" r:id="rId18"/>
    <p:sldId id="289" r:id="rId19"/>
    <p:sldId id="412" r:id="rId20"/>
    <p:sldId id="426" r:id="rId21"/>
    <p:sldId id="413" r:id="rId22"/>
    <p:sldId id="424" r:id="rId23"/>
    <p:sldId id="425" r:id="rId24"/>
    <p:sldId id="417" r:id="rId25"/>
    <p:sldId id="418" r:id="rId26"/>
    <p:sldId id="419" r:id="rId27"/>
    <p:sldId id="420" r:id="rId28"/>
    <p:sldId id="421" r:id="rId29"/>
    <p:sldId id="422" r:id="rId30"/>
    <p:sldId id="291" r:id="rId31"/>
    <p:sldId id="42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6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B7D97-5074-4A16-BA88-8C5983608A1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C7E09-9033-4AC0-B5EC-091C832368D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g2d46401ee6a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1785" name="Google Shape;1785;g2d46401ee6a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g2d46401ee6a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1785" name="Google Shape;1785;g2d46401ee6a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hyperlink" Target="https://www.twinkl.co.uk/" TargetMode="Externa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4" Type="http://schemas.openxmlformats.org/officeDocument/2006/relationships/hyperlink" Target="https://www.twinkl.co.uk/" TargetMode="External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4" Type="http://schemas.openxmlformats.org/officeDocument/2006/relationships/hyperlink" Target="http://bit.ly/2TtBDfr" TargetMode="External"/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3" name="Google Shape;1133;p29"/>
          <p:cNvGrpSpPr/>
          <p:nvPr/>
        </p:nvGrpSpPr>
        <p:grpSpPr>
          <a:xfrm>
            <a:off x="856" y="5665766"/>
            <a:ext cx="7950911" cy="1192273"/>
            <a:chOff x="642" y="4249324"/>
            <a:chExt cx="5963183" cy="894205"/>
          </a:xfrm>
        </p:grpSpPr>
        <p:sp>
          <p:nvSpPr>
            <p:cNvPr id="1134" name="Google Shape;1134;p29"/>
            <p:cNvSpPr/>
            <p:nvPr/>
          </p:nvSpPr>
          <p:spPr>
            <a:xfrm flipH="1">
              <a:off x="642" y="4249324"/>
              <a:ext cx="5963183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5" name="Google Shape;1135;p29"/>
            <p:cNvGrpSpPr/>
            <p:nvPr/>
          </p:nvGrpSpPr>
          <p:grpSpPr>
            <a:xfrm>
              <a:off x="605544" y="4610319"/>
              <a:ext cx="3897334" cy="302691"/>
              <a:chOff x="186595" y="3225739"/>
              <a:chExt cx="1702859" cy="132255"/>
            </a:xfrm>
          </p:grpSpPr>
          <p:sp>
            <p:nvSpPr>
              <p:cNvPr id="1136" name="Google Shape;1136;p29"/>
              <p:cNvSpPr/>
              <p:nvPr/>
            </p:nvSpPr>
            <p:spPr>
              <a:xfrm>
                <a:off x="1596662" y="3275142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29"/>
              <p:cNvSpPr/>
              <p:nvPr/>
            </p:nvSpPr>
            <p:spPr>
              <a:xfrm>
                <a:off x="1672509" y="3332220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29"/>
              <p:cNvSpPr/>
              <p:nvPr/>
            </p:nvSpPr>
            <p:spPr>
              <a:xfrm>
                <a:off x="1727068" y="3299903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29"/>
              <p:cNvSpPr/>
              <p:nvPr/>
            </p:nvSpPr>
            <p:spPr>
              <a:xfrm>
                <a:off x="1840425" y="3341129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29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29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29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29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29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29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29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29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8" name="Google Shape;1148;p29"/>
            <p:cNvGrpSpPr/>
            <p:nvPr/>
          </p:nvGrpSpPr>
          <p:grpSpPr>
            <a:xfrm>
              <a:off x="197712" y="4762657"/>
              <a:ext cx="4733335" cy="292730"/>
              <a:chOff x="2383912" y="4547057"/>
              <a:chExt cx="4733335" cy="292730"/>
            </a:xfrm>
          </p:grpSpPr>
          <p:sp>
            <p:nvSpPr>
              <p:cNvPr id="1149" name="Google Shape;1149;p29"/>
              <p:cNvSpPr/>
              <p:nvPr/>
            </p:nvSpPr>
            <p:spPr>
              <a:xfrm>
                <a:off x="6752417" y="45921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29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29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29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53" name="Google Shape;1153;p29"/>
          <p:cNvGrpSpPr/>
          <p:nvPr/>
        </p:nvGrpSpPr>
        <p:grpSpPr>
          <a:xfrm>
            <a:off x="-642468" y="4499836"/>
            <a:ext cx="1771504" cy="2358169"/>
            <a:chOff x="5572187" y="919157"/>
            <a:chExt cx="764590" cy="1017856"/>
          </a:xfrm>
        </p:grpSpPr>
        <p:sp>
          <p:nvSpPr>
            <p:cNvPr id="1154" name="Google Shape;1154;p29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29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29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29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29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29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29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29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29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29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29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29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29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29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29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29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29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29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29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29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29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29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9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29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29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29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29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29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29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9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9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9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29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29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29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9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9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9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9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9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9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9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9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9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9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9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9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29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29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9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9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9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9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9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9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9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9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9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9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9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9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9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9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9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9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9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9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9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9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9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9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  <a:endParaRPr lang="en-GB" sz="1350" dirty="0">
              <a:latin typeface="Twinkl" pitchFamily="50" charset="0"/>
            </a:endParaRP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1363690" y="6196126"/>
            <a:ext cx="768660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5516880" y="5561814"/>
            <a:ext cx="115824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609598" y="219809"/>
            <a:ext cx="10960100" cy="6392006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  <a:endParaRPr lang="en-GB" sz="1350" dirty="0">
              <a:latin typeface="Twinkl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0763330" y="5936435"/>
            <a:ext cx="768660" cy="5807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  <a:endParaRPr lang="en-GB" sz="1350" dirty="0">
              <a:latin typeface="Twinkl" pitchFamily="50" charset="0"/>
            </a:endParaRP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1363690" y="6196126"/>
            <a:ext cx="768660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5516880" y="3152488"/>
            <a:ext cx="115824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1" y="-46"/>
            <a:ext cx="12191988" cy="5078380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45867" y="713333"/>
            <a:ext cx="8212400" cy="20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3600" y="4666500"/>
            <a:ext cx="102848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grpSp>
        <p:nvGrpSpPr>
          <p:cNvPr id="12" name="Google Shape;12;p2"/>
          <p:cNvGrpSpPr/>
          <p:nvPr/>
        </p:nvGrpSpPr>
        <p:grpSpPr>
          <a:xfrm>
            <a:off x="-105" y="5471519"/>
            <a:ext cx="12192213" cy="1386491"/>
            <a:chOff x="-79" y="4103639"/>
            <a:chExt cx="9144160" cy="1039868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79" y="4103639"/>
              <a:ext cx="9144160" cy="1039868"/>
              <a:chOff x="190965" y="3130536"/>
              <a:chExt cx="3995351" cy="454349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" name="Google Shape;30;p2"/>
            <p:cNvGrpSpPr/>
            <p:nvPr/>
          </p:nvGrpSpPr>
          <p:grpSpPr>
            <a:xfrm>
              <a:off x="2383912" y="4242257"/>
              <a:ext cx="4428535" cy="685674"/>
              <a:chOff x="2383912" y="4242257"/>
              <a:chExt cx="4428535" cy="685674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6447617" y="47445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748692" y="42422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91036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5" name="Google Shape;35;p2"/>
          <p:cNvSpPr txBox="1">
            <a:spLocks noGrp="1"/>
          </p:cNvSpPr>
          <p:nvPr>
            <p:ph type="ctrTitle" idx="2"/>
          </p:nvPr>
        </p:nvSpPr>
        <p:spPr>
          <a:xfrm>
            <a:off x="1945867" y="3217651"/>
            <a:ext cx="8212400" cy="6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36" name="Google Shape;36;p2"/>
          <p:cNvSpPr/>
          <p:nvPr/>
        </p:nvSpPr>
        <p:spPr>
          <a:xfrm>
            <a:off x="403701" y="521906"/>
            <a:ext cx="1099529" cy="686709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rot="10800000">
            <a:off x="85" y="-2"/>
            <a:ext cx="12217136" cy="4518236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6450517" y="3973200"/>
            <a:ext cx="4788000" cy="92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40" name="Google Shape;40;p3"/>
          <p:cNvSpPr txBox="1">
            <a:spLocks noGrp="1"/>
          </p:cNvSpPr>
          <p:nvPr>
            <p:ph type="title" idx="2" hasCustomPrompt="1"/>
          </p:nvPr>
        </p:nvSpPr>
        <p:spPr>
          <a:xfrm>
            <a:off x="6450517" y="2392033"/>
            <a:ext cx="478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6450517" y="4796800"/>
            <a:ext cx="4788000" cy="7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"/>
          <p:cNvSpPr/>
          <p:nvPr/>
        </p:nvSpPr>
        <p:spPr>
          <a:xfrm>
            <a:off x="7836773" y="6326677"/>
            <a:ext cx="486441" cy="244449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6661900" y="6462900"/>
            <a:ext cx="518800" cy="184401"/>
          </a:xfrm>
          <a:custGeom>
            <a:avLst/>
            <a:gdLst/>
            <a:ahLst/>
            <a:cxnLst/>
            <a:rect l="l" t="t" r="r" b="b"/>
            <a:pathLst>
              <a:path w="12666" h="4502" extrusionOk="0">
                <a:moveTo>
                  <a:pt x="2545" y="1"/>
                </a:moveTo>
                <a:cubicBezTo>
                  <a:pt x="2425" y="1"/>
                  <a:pt x="2309" y="23"/>
                  <a:pt x="2206" y="76"/>
                </a:cubicBezTo>
                <a:cubicBezTo>
                  <a:pt x="2039" y="174"/>
                  <a:pt x="1942" y="326"/>
                  <a:pt x="1915" y="520"/>
                </a:cubicBezTo>
                <a:cubicBezTo>
                  <a:pt x="1804" y="1020"/>
                  <a:pt x="1859" y="1547"/>
                  <a:pt x="2039" y="2019"/>
                </a:cubicBezTo>
                <a:cubicBezTo>
                  <a:pt x="1776" y="1922"/>
                  <a:pt x="1526" y="1783"/>
                  <a:pt x="1290" y="1644"/>
                </a:cubicBezTo>
                <a:cubicBezTo>
                  <a:pt x="1109" y="1539"/>
                  <a:pt x="908" y="1487"/>
                  <a:pt x="701" y="1487"/>
                </a:cubicBezTo>
                <a:cubicBezTo>
                  <a:pt x="607" y="1487"/>
                  <a:pt x="512" y="1498"/>
                  <a:pt x="416" y="1519"/>
                </a:cubicBezTo>
                <a:cubicBezTo>
                  <a:pt x="0" y="1672"/>
                  <a:pt x="14" y="2088"/>
                  <a:pt x="111" y="2421"/>
                </a:cubicBezTo>
                <a:cubicBezTo>
                  <a:pt x="361" y="3156"/>
                  <a:pt x="722" y="3864"/>
                  <a:pt x="1179" y="4502"/>
                </a:cubicBezTo>
                <a:lnTo>
                  <a:pt x="11501" y="4502"/>
                </a:lnTo>
                <a:cubicBezTo>
                  <a:pt x="12139" y="3961"/>
                  <a:pt x="12541" y="3184"/>
                  <a:pt x="12624" y="2352"/>
                </a:cubicBezTo>
                <a:cubicBezTo>
                  <a:pt x="12666" y="2116"/>
                  <a:pt x="12597" y="1866"/>
                  <a:pt x="12416" y="1713"/>
                </a:cubicBezTo>
                <a:cubicBezTo>
                  <a:pt x="12249" y="1566"/>
                  <a:pt x="11977" y="1502"/>
                  <a:pt x="11710" y="1502"/>
                </a:cubicBezTo>
                <a:cubicBezTo>
                  <a:pt x="11600" y="1502"/>
                  <a:pt x="11491" y="1513"/>
                  <a:pt x="11390" y="1533"/>
                </a:cubicBezTo>
                <a:cubicBezTo>
                  <a:pt x="11057" y="1616"/>
                  <a:pt x="10738" y="1741"/>
                  <a:pt x="10446" y="1922"/>
                </a:cubicBezTo>
                <a:lnTo>
                  <a:pt x="8879" y="2782"/>
                </a:lnTo>
                <a:cubicBezTo>
                  <a:pt x="8976" y="2449"/>
                  <a:pt x="9073" y="2116"/>
                  <a:pt x="8962" y="1797"/>
                </a:cubicBezTo>
                <a:cubicBezTo>
                  <a:pt x="8813" y="1419"/>
                  <a:pt x="8454" y="1172"/>
                  <a:pt x="8039" y="1172"/>
                </a:cubicBezTo>
                <a:cubicBezTo>
                  <a:pt x="8027" y="1172"/>
                  <a:pt x="8016" y="1172"/>
                  <a:pt x="8005" y="1172"/>
                </a:cubicBezTo>
                <a:cubicBezTo>
                  <a:pt x="7464" y="1172"/>
                  <a:pt x="7103" y="1533"/>
                  <a:pt x="6826" y="1866"/>
                </a:cubicBezTo>
                <a:lnTo>
                  <a:pt x="6215" y="2587"/>
                </a:lnTo>
                <a:cubicBezTo>
                  <a:pt x="5452" y="1561"/>
                  <a:pt x="4453" y="742"/>
                  <a:pt x="3288" y="201"/>
                </a:cubicBezTo>
                <a:cubicBezTo>
                  <a:pt x="3072" y="98"/>
                  <a:pt x="2798" y="1"/>
                  <a:pt x="25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" name="Google Shape;44;p3"/>
          <p:cNvGrpSpPr/>
          <p:nvPr/>
        </p:nvGrpSpPr>
        <p:grpSpPr>
          <a:xfrm>
            <a:off x="28" y="6238628"/>
            <a:ext cx="12192213" cy="619361"/>
            <a:chOff x="21" y="4678970"/>
            <a:chExt cx="9144160" cy="464521"/>
          </a:xfrm>
        </p:grpSpPr>
        <p:grpSp>
          <p:nvGrpSpPr>
            <p:cNvPr id="45" name="Google Shape;45;p3"/>
            <p:cNvGrpSpPr/>
            <p:nvPr/>
          </p:nvGrpSpPr>
          <p:grpSpPr>
            <a:xfrm>
              <a:off x="21" y="4689142"/>
              <a:ext cx="9144160" cy="454349"/>
              <a:chOff x="190965" y="3130536"/>
              <a:chExt cx="3995351" cy="454349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7" name="Google Shape;57;p3"/>
            <p:cNvSpPr/>
            <p:nvPr/>
          </p:nvSpPr>
          <p:spPr>
            <a:xfrm>
              <a:off x="3750567" y="4678970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" name="Google Shape;58;p3"/>
            <p:cNvGrpSpPr/>
            <p:nvPr/>
          </p:nvGrpSpPr>
          <p:grpSpPr>
            <a:xfrm>
              <a:off x="930726" y="4860025"/>
              <a:ext cx="7791725" cy="197512"/>
              <a:chOff x="493846" y="3212651"/>
              <a:chExt cx="3404432" cy="86299"/>
            </a:xfrm>
          </p:grpSpPr>
          <p:sp>
            <p:nvSpPr>
              <p:cNvPr id="59" name="Google Shape;59;p3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1479059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1380172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1265955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493846" y="3282207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" name="Google Shape;70;p3"/>
          <p:cNvSpPr/>
          <p:nvPr/>
        </p:nvSpPr>
        <p:spPr>
          <a:xfrm rot="-5400000">
            <a:off x="11394411" y="-84267"/>
            <a:ext cx="571600" cy="1023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>
            <a:hlinkClick r:id="" action="ppaction://hlinkshowjump?jump=nextslide"/>
          </p:cNvPr>
          <p:cNvSpPr/>
          <p:nvPr/>
        </p:nvSpPr>
        <p:spPr>
          <a:xfrm>
            <a:off x="11432000" y="252533"/>
            <a:ext cx="496400" cy="35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 rot="5400000">
            <a:off x="226011" y="-84267"/>
            <a:ext cx="571600" cy="1023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>
            <a:hlinkClick r:id="" action="ppaction://hlinkshowjump?jump=previousslide"/>
          </p:cNvPr>
          <p:cNvSpPr/>
          <p:nvPr/>
        </p:nvSpPr>
        <p:spPr>
          <a:xfrm rot="10800000">
            <a:off x="263621" y="252533"/>
            <a:ext cx="496400" cy="35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7" name="Google Shape;77;p4"/>
          <p:cNvSpPr/>
          <p:nvPr/>
        </p:nvSpPr>
        <p:spPr>
          <a:xfrm>
            <a:off x="-200" y="6432867"/>
            <a:ext cx="12192411" cy="425203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" name="Google Shape;78;p4"/>
          <p:cNvGrpSpPr/>
          <p:nvPr/>
        </p:nvGrpSpPr>
        <p:grpSpPr>
          <a:xfrm>
            <a:off x="1205669" y="6522100"/>
            <a:ext cx="10388967" cy="263349"/>
            <a:chOff x="493846" y="3212651"/>
            <a:chExt cx="3404432" cy="86299"/>
          </a:xfrm>
        </p:grpSpPr>
        <p:sp>
          <p:nvSpPr>
            <p:cNvPr id="79" name="Google Shape;79;p4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" name="Google Shape;90;p4"/>
          <p:cNvSpPr/>
          <p:nvPr/>
        </p:nvSpPr>
        <p:spPr>
          <a:xfrm>
            <a:off x="7494740" y="6402844"/>
            <a:ext cx="486441" cy="244449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4"/>
          <p:cNvSpPr/>
          <p:nvPr/>
        </p:nvSpPr>
        <p:spPr>
          <a:xfrm>
            <a:off x="1887124" y="6561661"/>
            <a:ext cx="486441" cy="244449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4"/>
          <p:cNvSpPr/>
          <p:nvPr/>
        </p:nvSpPr>
        <p:spPr>
          <a:xfrm>
            <a:off x="5576433" y="6561566"/>
            <a:ext cx="518800" cy="184401"/>
          </a:xfrm>
          <a:custGeom>
            <a:avLst/>
            <a:gdLst/>
            <a:ahLst/>
            <a:cxnLst/>
            <a:rect l="l" t="t" r="r" b="b"/>
            <a:pathLst>
              <a:path w="12666" h="4502" extrusionOk="0">
                <a:moveTo>
                  <a:pt x="2545" y="1"/>
                </a:moveTo>
                <a:cubicBezTo>
                  <a:pt x="2425" y="1"/>
                  <a:pt x="2309" y="23"/>
                  <a:pt x="2206" y="76"/>
                </a:cubicBezTo>
                <a:cubicBezTo>
                  <a:pt x="2039" y="174"/>
                  <a:pt x="1942" y="326"/>
                  <a:pt x="1915" y="520"/>
                </a:cubicBezTo>
                <a:cubicBezTo>
                  <a:pt x="1804" y="1020"/>
                  <a:pt x="1859" y="1547"/>
                  <a:pt x="2039" y="2019"/>
                </a:cubicBezTo>
                <a:cubicBezTo>
                  <a:pt x="1776" y="1922"/>
                  <a:pt x="1526" y="1783"/>
                  <a:pt x="1290" y="1644"/>
                </a:cubicBezTo>
                <a:cubicBezTo>
                  <a:pt x="1109" y="1539"/>
                  <a:pt x="908" y="1487"/>
                  <a:pt x="701" y="1487"/>
                </a:cubicBezTo>
                <a:cubicBezTo>
                  <a:pt x="607" y="1487"/>
                  <a:pt x="512" y="1498"/>
                  <a:pt x="416" y="1519"/>
                </a:cubicBezTo>
                <a:cubicBezTo>
                  <a:pt x="0" y="1672"/>
                  <a:pt x="14" y="2088"/>
                  <a:pt x="111" y="2421"/>
                </a:cubicBezTo>
                <a:cubicBezTo>
                  <a:pt x="361" y="3156"/>
                  <a:pt x="722" y="3864"/>
                  <a:pt x="1179" y="4502"/>
                </a:cubicBezTo>
                <a:lnTo>
                  <a:pt x="11501" y="4502"/>
                </a:lnTo>
                <a:cubicBezTo>
                  <a:pt x="12139" y="3961"/>
                  <a:pt x="12541" y="3184"/>
                  <a:pt x="12624" y="2352"/>
                </a:cubicBezTo>
                <a:cubicBezTo>
                  <a:pt x="12666" y="2116"/>
                  <a:pt x="12597" y="1866"/>
                  <a:pt x="12416" y="1713"/>
                </a:cubicBezTo>
                <a:cubicBezTo>
                  <a:pt x="12249" y="1566"/>
                  <a:pt x="11977" y="1502"/>
                  <a:pt x="11710" y="1502"/>
                </a:cubicBezTo>
                <a:cubicBezTo>
                  <a:pt x="11600" y="1502"/>
                  <a:pt x="11491" y="1513"/>
                  <a:pt x="11390" y="1533"/>
                </a:cubicBezTo>
                <a:cubicBezTo>
                  <a:pt x="11057" y="1616"/>
                  <a:pt x="10738" y="1741"/>
                  <a:pt x="10446" y="1922"/>
                </a:cubicBezTo>
                <a:lnTo>
                  <a:pt x="8879" y="2782"/>
                </a:lnTo>
                <a:cubicBezTo>
                  <a:pt x="8976" y="2449"/>
                  <a:pt x="9073" y="2116"/>
                  <a:pt x="8962" y="1797"/>
                </a:cubicBezTo>
                <a:cubicBezTo>
                  <a:pt x="8813" y="1419"/>
                  <a:pt x="8454" y="1172"/>
                  <a:pt x="8039" y="1172"/>
                </a:cubicBezTo>
                <a:cubicBezTo>
                  <a:pt x="8027" y="1172"/>
                  <a:pt x="8016" y="1172"/>
                  <a:pt x="8005" y="1172"/>
                </a:cubicBezTo>
                <a:cubicBezTo>
                  <a:pt x="7464" y="1172"/>
                  <a:pt x="7103" y="1533"/>
                  <a:pt x="6826" y="1866"/>
                </a:cubicBezTo>
                <a:lnTo>
                  <a:pt x="6215" y="2587"/>
                </a:lnTo>
                <a:cubicBezTo>
                  <a:pt x="5452" y="1561"/>
                  <a:pt x="4453" y="742"/>
                  <a:pt x="3288" y="201"/>
                </a:cubicBezTo>
                <a:cubicBezTo>
                  <a:pt x="3072" y="98"/>
                  <a:pt x="2798" y="1"/>
                  <a:pt x="25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" name="Google Shape;93;p4"/>
          <p:cNvGrpSpPr/>
          <p:nvPr/>
        </p:nvGrpSpPr>
        <p:grpSpPr>
          <a:xfrm flipH="1">
            <a:off x="9297955" y="2395507"/>
            <a:ext cx="2894045" cy="4531956"/>
            <a:chOff x="9" y="1801151"/>
            <a:chExt cx="2170534" cy="3398967"/>
          </a:xfrm>
        </p:grpSpPr>
        <p:grpSp>
          <p:nvGrpSpPr>
            <p:cNvPr id="94" name="Google Shape;94;p4"/>
            <p:cNvGrpSpPr/>
            <p:nvPr/>
          </p:nvGrpSpPr>
          <p:grpSpPr>
            <a:xfrm flipH="1">
              <a:off x="63325" y="1801151"/>
              <a:ext cx="2107218" cy="3081319"/>
              <a:chOff x="6662556" y="395253"/>
              <a:chExt cx="1356607" cy="1983725"/>
            </a:xfrm>
          </p:grpSpPr>
          <p:sp>
            <p:nvSpPr>
              <p:cNvPr id="95" name="Google Shape;95;p4"/>
              <p:cNvSpPr/>
              <p:nvPr/>
            </p:nvSpPr>
            <p:spPr>
              <a:xfrm>
                <a:off x="7467099" y="1866739"/>
                <a:ext cx="372870" cy="511344"/>
              </a:xfrm>
              <a:custGeom>
                <a:avLst/>
                <a:gdLst/>
                <a:ahLst/>
                <a:cxnLst/>
                <a:rect l="l" t="t" r="r" b="b"/>
                <a:pathLst>
                  <a:path w="17920" h="24575" extrusionOk="0">
                    <a:moveTo>
                      <a:pt x="87" y="1"/>
                    </a:moveTo>
                    <a:cubicBezTo>
                      <a:pt x="0" y="1088"/>
                      <a:pt x="305" y="2176"/>
                      <a:pt x="1044" y="3045"/>
                    </a:cubicBezTo>
                    <a:cubicBezTo>
                      <a:pt x="1750" y="3908"/>
                      <a:pt x="3058" y="4276"/>
                      <a:pt x="4233" y="4276"/>
                    </a:cubicBezTo>
                    <a:cubicBezTo>
                      <a:pt x="4361" y="4276"/>
                      <a:pt x="4487" y="4272"/>
                      <a:pt x="4611" y="4263"/>
                    </a:cubicBezTo>
                    <a:lnTo>
                      <a:pt x="4611" y="4263"/>
                    </a:lnTo>
                    <a:cubicBezTo>
                      <a:pt x="4132" y="6003"/>
                      <a:pt x="5306" y="7786"/>
                      <a:pt x="7090" y="8091"/>
                    </a:cubicBezTo>
                    <a:cubicBezTo>
                      <a:pt x="6437" y="9874"/>
                      <a:pt x="7873" y="11831"/>
                      <a:pt x="9656" y="12527"/>
                    </a:cubicBezTo>
                    <a:cubicBezTo>
                      <a:pt x="8568" y="13788"/>
                      <a:pt x="8873" y="15702"/>
                      <a:pt x="10308" y="16615"/>
                    </a:cubicBezTo>
                    <a:cubicBezTo>
                      <a:pt x="9482" y="17485"/>
                      <a:pt x="9786" y="20486"/>
                      <a:pt x="10917" y="20965"/>
                    </a:cubicBezTo>
                    <a:cubicBezTo>
                      <a:pt x="10482" y="22356"/>
                      <a:pt x="9525" y="23226"/>
                      <a:pt x="9134" y="24574"/>
                    </a:cubicBezTo>
                    <a:lnTo>
                      <a:pt x="14484" y="24574"/>
                    </a:lnTo>
                    <a:cubicBezTo>
                      <a:pt x="14701" y="23792"/>
                      <a:pt x="15223" y="21617"/>
                      <a:pt x="16093" y="18877"/>
                    </a:cubicBezTo>
                    <a:cubicBezTo>
                      <a:pt x="16310" y="18138"/>
                      <a:pt x="16528" y="17398"/>
                      <a:pt x="16745" y="16702"/>
                    </a:cubicBezTo>
                    <a:cubicBezTo>
                      <a:pt x="17050" y="15789"/>
                      <a:pt x="17267" y="14876"/>
                      <a:pt x="17354" y="13962"/>
                    </a:cubicBezTo>
                    <a:cubicBezTo>
                      <a:pt x="17398" y="12831"/>
                      <a:pt x="17137" y="11744"/>
                      <a:pt x="16702" y="10700"/>
                    </a:cubicBezTo>
                    <a:cubicBezTo>
                      <a:pt x="17919" y="9482"/>
                      <a:pt x="17789" y="7438"/>
                      <a:pt x="16441" y="6394"/>
                    </a:cubicBezTo>
                    <a:cubicBezTo>
                      <a:pt x="17528" y="4611"/>
                      <a:pt x="17180" y="1741"/>
                      <a:pt x="15397" y="697"/>
                    </a:cubicBezTo>
                    <a:cubicBezTo>
                      <a:pt x="15484" y="479"/>
                      <a:pt x="15571" y="218"/>
                      <a:pt x="156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6738586" y="1498217"/>
                <a:ext cx="377386" cy="879866"/>
              </a:xfrm>
              <a:custGeom>
                <a:avLst/>
                <a:gdLst/>
                <a:ahLst/>
                <a:cxnLst/>
                <a:rect l="l" t="t" r="r" b="b"/>
                <a:pathLst>
                  <a:path w="18137" h="42286" extrusionOk="0">
                    <a:moveTo>
                      <a:pt x="4308" y="0"/>
                    </a:moveTo>
                    <a:cubicBezTo>
                      <a:pt x="3196" y="0"/>
                      <a:pt x="2094" y="344"/>
                      <a:pt x="1218" y="1097"/>
                    </a:cubicBezTo>
                    <a:cubicBezTo>
                      <a:pt x="392" y="1837"/>
                      <a:pt x="0" y="2924"/>
                      <a:pt x="131" y="4055"/>
                    </a:cubicBezTo>
                    <a:cubicBezTo>
                      <a:pt x="218" y="4794"/>
                      <a:pt x="827" y="5447"/>
                      <a:pt x="957" y="6230"/>
                    </a:cubicBezTo>
                    <a:cubicBezTo>
                      <a:pt x="1088" y="6969"/>
                      <a:pt x="870" y="7839"/>
                      <a:pt x="1044" y="8709"/>
                    </a:cubicBezTo>
                    <a:cubicBezTo>
                      <a:pt x="1131" y="9144"/>
                      <a:pt x="1175" y="9579"/>
                      <a:pt x="1262" y="10014"/>
                    </a:cubicBezTo>
                    <a:cubicBezTo>
                      <a:pt x="1392" y="11144"/>
                      <a:pt x="1784" y="12275"/>
                      <a:pt x="2392" y="13276"/>
                    </a:cubicBezTo>
                    <a:cubicBezTo>
                      <a:pt x="1871" y="14145"/>
                      <a:pt x="1784" y="15233"/>
                      <a:pt x="2131" y="16190"/>
                    </a:cubicBezTo>
                    <a:cubicBezTo>
                      <a:pt x="2246" y="16381"/>
                      <a:pt x="3239" y="17518"/>
                      <a:pt x="3593" y="17518"/>
                    </a:cubicBezTo>
                    <a:cubicBezTo>
                      <a:pt x="3640" y="17518"/>
                      <a:pt x="3677" y="17497"/>
                      <a:pt x="3697" y="17451"/>
                    </a:cubicBezTo>
                    <a:lnTo>
                      <a:pt x="3697" y="17451"/>
                    </a:lnTo>
                    <a:cubicBezTo>
                      <a:pt x="2958" y="19234"/>
                      <a:pt x="3045" y="21278"/>
                      <a:pt x="3958" y="22975"/>
                    </a:cubicBezTo>
                    <a:cubicBezTo>
                      <a:pt x="4263" y="23627"/>
                      <a:pt x="4741" y="24279"/>
                      <a:pt x="4785" y="24975"/>
                    </a:cubicBezTo>
                    <a:cubicBezTo>
                      <a:pt x="4785" y="25715"/>
                      <a:pt x="4437" y="26280"/>
                      <a:pt x="4393" y="26932"/>
                    </a:cubicBezTo>
                    <a:cubicBezTo>
                      <a:pt x="4306" y="28107"/>
                      <a:pt x="5089" y="29151"/>
                      <a:pt x="6220" y="29455"/>
                    </a:cubicBezTo>
                    <a:cubicBezTo>
                      <a:pt x="5611" y="30934"/>
                      <a:pt x="6133" y="32630"/>
                      <a:pt x="7438" y="33543"/>
                    </a:cubicBezTo>
                    <a:cubicBezTo>
                      <a:pt x="6655" y="34848"/>
                      <a:pt x="7655" y="36588"/>
                      <a:pt x="9090" y="37153"/>
                    </a:cubicBezTo>
                    <a:cubicBezTo>
                      <a:pt x="8525" y="37675"/>
                      <a:pt x="8525" y="38502"/>
                      <a:pt x="9090" y="39024"/>
                    </a:cubicBezTo>
                    <a:cubicBezTo>
                      <a:pt x="8873" y="39980"/>
                      <a:pt x="8481" y="41372"/>
                      <a:pt x="8264" y="42285"/>
                    </a:cubicBezTo>
                    <a:lnTo>
                      <a:pt x="11917" y="42285"/>
                    </a:lnTo>
                    <a:cubicBezTo>
                      <a:pt x="12178" y="41068"/>
                      <a:pt x="12657" y="39719"/>
                      <a:pt x="12874" y="38502"/>
                    </a:cubicBezTo>
                    <a:cubicBezTo>
                      <a:pt x="14701" y="37458"/>
                      <a:pt x="15005" y="34979"/>
                      <a:pt x="13527" y="33500"/>
                    </a:cubicBezTo>
                    <a:cubicBezTo>
                      <a:pt x="14527" y="32195"/>
                      <a:pt x="15005" y="30281"/>
                      <a:pt x="14223" y="28846"/>
                    </a:cubicBezTo>
                    <a:cubicBezTo>
                      <a:pt x="15092" y="27976"/>
                      <a:pt x="15266" y="26628"/>
                      <a:pt x="14657" y="25584"/>
                    </a:cubicBezTo>
                    <a:cubicBezTo>
                      <a:pt x="17528" y="23279"/>
                      <a:pt x="18137" y="19147"/>
                      <a:pt x="16484" y="15885"/>
                    </a:cubicBezTo>
                    <a:cubicBezTo>
                      <a:pt x="14831" y="12580"/>
                      <a:pt x="11743" y="10231"/>
                      <a:pt x="8655" y="8274"/>
                    </a:cubicBezTo>
                    <a:cubicBezTo>
                      <a:pt x="9960" y="6404"/>
                      <a:pt x="9917" y="3881"/>
                      <a:pt x="8612" y="2054"/>
                    </a:cubicBezTo>
                    <a:cubicBezTo>
                      <a:pt x="7625" y="756"/>
                      <a:pt x="5956" y="0"/>
                      <a:pt x="43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6910540" y="2313809"/>
                <a:ext cx="93218" cy="64274"/>
              </a:xfrm>
              <a:custGeom>
                <a:avLst/>
                <a:gdLst/>
                <a:ahLst/>
                <a:cxnLst/>
                <a:rect l="l" t="t" r="r" b="b"/>
                <a:pathLst>
                  <a:path w="4480" h="3089" extrusionOk="0">
                    <a:moveTo>
                      <a:pt x="826" y="0"/>
                    </a:moveTo>
                    <a:lnTo>
                      <a:pt x="739" y="87"/>
                    </a:lnTo>
                    <a:cubicBezTo>
                      <a:pt x="522" y="1001"/>
                      <a:pt x="217" y="2262"/>
                      <a:pt x="0" y="3088"/>
                    </a:cubicBezTo>
                    <a:lnTo>
                      <a:pt x="3653" y="3088"/>
                    </a:lnTo>
                    <a:cubicBezTo>
                      <a:pt x="3871" y="2132"/>
                      <a:pt x="4219" y="1044"/>
                      <a:pt x="44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7780210" y="1257578"/>
                <a:ext cx="205453" cy="195632"/>
              </a:xfrm>
              <a:custGeom>
                <a:avLst/>
                <a:gdLst/>
                <a:ahLst/>
                <a:cxnLst/>
                <a:rect l="l" t="t" r="r" b="b"/>
                <a:pathLst>
                  <a:path w="9874" h="9402" extrusionOk="0">
                    <a:moveTo>
                      <a:pt x="2277" y="0"/>
                    </a:moveTo>
                    <a:cubicBezTo>
                      <a:pt x="2157" y="0"/>
                      <a:pt x="2035" y="16"/>
                      <a:pt x="1915" y="49"/>
                    </a:cubicBezTo>
                    <a:cubicBezTo>
                      <a:pt x="1088" y="267"/>
                      <a:pt x="479" y="919"/>
                      <a:pt x="262" y="1702"/>
                    </a:cubicBezTo>
                    <a:cubicBezTo>
                      <a:pt x="44" y="2485"/>
                      <a:pt x="1" y="3311"/>
                      <a:pt x="44" y="4094"/>
                    </a:cubicBezTo>
                    <a:cubicBezTo>
                      <a:pt x="1" y="4921"/>
                      <a:pt x="175" y="5704"/>
                      <a:pt x="610" y="6399"/>
                    </a:cubicBezTo>
                    <a:cubicBezTo>
                      <a:pt x="958" y="6834"/>
                      <a:pt x="1393" y="7139"/>
                      <a:pt x="1915" y="7356"/>
                    </a:cubicBezTo>
                    <a:lnTo>
                      <a:pt x="4350" y="8574"/>
                    </a:lnTo>
                    <a:cubicBezTo>
                      <a:pt x="5133" y="9053"/>
                      <a:pt x="6003" y="9314"/>
                      <a:pt x="6916" y="9400"/>
                    </a:cubicBezTo>
                    <a:cubicBezTo>
                      <a:pt x="6942" y="9401"/>
                      <a:pt x="6968" y="9402"/>
                      <a:pt x="6994" y="9402"/>
                    </a:cubicBezTo>
                    <a:cubicBezTo>
                      <a:pt x="8569" y="9402"/>
                      <a:pt x="9874" y="8112"/>
                      <a:pt x="9874" y="6486"/>
                    </a:cubicBezTo>
                    <a:cubicBezTo>
                      <a:pt x="9832" y="4910"/>
                      <a:pt x="8604" y="3650"/>
                      <a:pt x="7057" y="3650"/>
                    </a:cubicBezTo>
                    <a:cubicBezTo>
                      <a:pt x="6982" y="3650"/>
                      <a:pt x="6906" y="3653"/>
                      <a:pt x="6829" y="3659"/>
                    </a:cubicBezTo>
                    <a:cubicBezTo>
                      <a:pt x="7861" y="2144"/>
                      <a:pt x="6574" y="509"/>
                      <a:pt x="5148" y="509"/>
                    </a:cubicBezTo>
                    <a:cubicBezTo>
                      <a:pt x="4651" y="509"/>
                      <a:pt x="4137" y="708"/>
                      <a:pt x="3698" y="1180"/>
                    </a:cubicBezTo>
                    <a:cubicBezTo>
                      <a:pt x="3551" y="481"/>
                      <a:pt x="2937" y="0"/>
                      <a:pt x="22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6974793" y="401579"/>
                <a:ext cx="95943" cy="160676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7722" extrusionOk="0">
                    <a:moveTo>
                      <a:pt x="0" y="0"/>
                    </a:moveTo>
                    <a:lnTo>
                      <a:pt x="1522" y="6698"/>
                    </a:lnTo>
                    <a:cubicBezTo>
                      <a:pt x="1566" y="7090"/>
                      <a:pt x="1740" y="7394"/>
                      <a:pt x="2001" y="7655"/>
                    </a:cubicBezTo>
                    <a:cubicBezTo>
                      <a:pt x="2102" y="7701"/>
                      <a:pt x="2207" y="7722"/>
                      <a:pt x="2313" y="7722"/>
                    </a:cubicBezTo>
                    <a:cubicBezTo>
                      <a:pt x="2708" y="7722"/>
                      <a:pt x="3118" y="7433"/>
                      <a:pt x="3392" y="7090"/>
                    </a:cubicBezTo>
                    <a:cubicBezTo>
                      <a:pt x="4393" y="5785"/>
                      <a:pt x="4610" y="4002"/>
                      <a:pt x="3914" y="2480"/>
                    </a:cubicBezTo>
                    <a:cubicBezTo>
                      <a:pt x="3175" y="1001"/>
                      <a:pt x="1653" y="4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6854422" y="395253"/>
                <a:ext cx="96859" cy="160135"/>
              </a:xfrm>
              <a:custGeom>
                <a:avLst/>
                <a:gdLst/>
                <a:ahLst/>
                <a:cxnLst/>
                <a:rect l="l" t="t" r="r" b="b"/>
                <a:pathLst>
                  <a:path w="4655" h="7696" extrusionOk="0">
                    <a:moveTo>
                      <a:pt x="0" y="0"/>
                    </a:moveTo>
                    <a:lnTo>
                      <a:pt x="1610" y="6698"/>
                    </a:lnTo>
                    <a:cubicBezTo>
                      <a:pt x="1610" y="7046"/>
                      <a:pt x="1784" y="7394"/>
                      <a:pt x="2045" y="7611"/>
                    </a:cubicBezTo>
                    <a:cubicBezTo>
                      <a:pt x="2143" y="7670"/>
                      <a:pt x="2250" y="7696"/>
                      <a:pt x="2360" y="7696"/>
                    </a:cubicBezTo>
                    <a:cubicBezTo>
                      <a:pt x="2739" y="7696"/>
                      <a:pt x="3157" y="7393"/>
                      <a:pt x="3393" y="7089"/>
                    </a:cubicBezTo>
                    <a:cubicBezTo>
                      <a:pt x="4437" y="5741"/>
                      <a:pt x="4654" y="4001"/>
                      <a:pt x="3958" y="2479"/>
                    </a:cubicBezTo>
                    <a:cubicBezTo>
                      <a:pt x="3219" y="957"/>
                      <a:pt x="1697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6697866" y="475237"/>
                <a:ext cx="1321297" cy="1903741"/>
              </a:xfrm>
              <a:custGeom>
                <a:avLst/>
                <a:gdLst/>
                <a:ahLst/>
                <a:cxnLst/>
                <a:rect l="l" t="t" r="r" b="b"/>
                <a:pathLst>
                  <a:path w="63501" h="91493" extrusionOk="0">
                    <a:moveTo>
                      <a:pt x="12878" y="1"/>
                    </a:moveTo>
                    <a:cubicBezTo>
                      <a:pt x="11567" y="1"/>
                      <a:pt x="10259" y="761"/>
                      <a:pt x="9873" y="2419"/>
                    </a:cubicBezTo>
                    <a:cubicBezTo>
                      <a:pt x="9416" y="2019"/>
                      <a:pt x="8828" y="1807"/>
                      <a:pt x="8231" y="1807"/>
                    </a:cubicBezTo>
                    <a:cubicBezTo>
                      <a:pt x="7919" y="1807"/>
                      <a:pt x="7605" y="1865"/>
                      <a:pt x="7307" y="1984"/>
                    </a:cubicBezTo>
                    <a:cubicBezTo>
                      <a:pt x="6481" y="2376"/>
                      <a:pt x="5959" y="3158"/>
                      <a:pt x="5872" y="4072"/>
                    </a:cubicBezTo>
                    <a:cubicBezTo>
                      <a:pt x="5744" y="4055"/>
                      <a:pt x="5618" y="4047"/>
                      <a:pt x="5493" y="4047"/>
                    </a:cubicBezTo>
                    <a:cubicBezTo>
                      <a:pt x="4336" y="4047"/>
                      <a:pt x="3298" y="4756"/>
                      <a:pt x="2827" y="5855"/>
                    </a:cubicBezTo>
                    <a:cubicBezTo>
                      <a:pt x="2349" y="7073"/>
                      <a:pt x="2784" y="8421"/>
                      <a:pt x="3828" y="9204"/>
                    </a:cubicBezTo>
                    <a:cubicBezTo>
                      <a:pt x="2479" y="10987"/>
                      <a:pt x="3001" y="14119"/>
                      <a:pt x="4436" y="15815"/>
                    </a:cubicBezTo>
                    <a:cubicBezTo>
                      <a:pt x="3523" y="16424"/>
                      <a:pt x="2871" y="17337"/>
                      <a:pt x="2653" y="18424"/>
                    </a:cubicBezTo>
                    <a:cubicBezTo>
                      <a:pt x="2436" y="19512"/>
                      <a:pt x="2697" y="20599"/>
                      <a:pt x="3349" y="21469"/>
                    </a:cubicBezTo>
                    <a:cubicBezTo>
                      <a:pt x="2262" y="22513"/>
                      <a:pt x="2001" y="24166"/>
                      <a:pt x="2740" y="25470"/>
                    </a:cubicBezTo>
                    <a:cubicBezTo>
                      <a:pt x="1914" y="26123"/>
                      <a:pt x="1392" y="27080"/>
                      <a:pt x="1348" y="28123"/>
                    </a:cubicBezTo>
                    <a:cubicBezTo>
                      <a:pt x="1305" y="29080"/>
                      <a:pt x="2044" y="30168"/>
                      <a:pt x="2784" y="30820"/>
                    </a:cubicBezTo>
                    <a:cubicBezTo>
                      <a:pt x="1479" y="32255"/>
                      <a:pt x="1305" y="34386"/>
                      <a:pt x="2349" y="35996"/>
                    </a:cubicBezTo>
                    <a:cubicBezTo>
                      <a:pt x="44" y="37518"/>
                      <a:pt x="0" y="40910"/>
                      <a:pt x="2262" y="42520"/>
                    </a:cubicBezTo>
                    <a:cubicBezTo>
                      <a:pt x="1087" y="44825"/>
                      <a:pt x="305" y="47739"/>
                      <a:pt x="2044" y="50001"/>
                    </a:cubicBezTo>
                    <a:cubicBezTo>
                      <a:pt x="870" y="52175"/>
                      <a:pt x="1087" y="54828"/>
                      <a:pt x="2610" y="56785"/>
                    </a:cubicBezTo>
                    <a:cubicBezTo>
                      <a:pt x="1479" y="58587"/>
                      <a:pt x="2931" y="60618"/>
                      <a:pt x="4728" y="60618"/>
                    </a:cubicBezTo>
                    <a:cubicBezTo>
                      <a:pt x="5134" y="60618"/>
                      <a:pt x="5556" y="60515"/>
                      <a:pt x="5971" y="60283"/>
                    </a:cubicBezTo>
                    <a:lnTo>
                      <a:pt x="5971" y="60283"/>
                    </a:lnTo>
                    <a:cubicBezTo>
                      <a:pt x="5425" y="60634"/>
                      <a:pt x="6311" y="62402"/>
                      <a:pt x="6568" y="62744"/>
                    </a:cubicBezTo>
                    <a:cubicBezTo>
                      <a:pt x="7169" y="63466"/>
                      <a:pt x="8066" y="63928"/>
                      <a:pt x="8986" y="63928"/>
                    </a:cubicBezTo>
                    <a:cubicBezTo>
                      <a:pt x="9064" y="63928"/>
                      <a:pt x="9142" y="63925"/>
                      <a:pt x="9221" y="63918"/>
                    </a:cubicBezTo>
                    <a:lnTo>
                      <a:pt x="9221" y="63918"/>
                    </a:lnTo>
                    <a:cubicBezTo>
                      <a:pt x="9090" y="64962"/>
                      <a:pt x="9264" y="66310"/>
                      <a:pt x="10134" y="67006"/>
                    </a:cubicBezTo>
                    <a:cubicBezTo>
                      <a:pt x="10540" y="67311"/>
                      <a:pt x="11034" y="67467"/>
                      <a:pt x="11531" y="67467"/>
                    </a:cubicBezTo>
                    <a:cubicBezTo>
                      <a:pt x="11886" y="67467"/>
                      <a:pt x="12243" y="67387"/>
                      <a:pt x="12570" y="67224"/>
                    </a:cubicBezTo>
                    <a:lnTo>
                      <a:pt x="12570" y="67224"/>
                    </a:lnTo>
                    <a:cubicBezTo>
                      <a:pt x="12396" y="67920"/>
                      <a:pt x="12613" y="68659"/>
                      <a:pt x="13092" y="69181"/>
                    </a:cubicBezTo>
                    <a:cubicBezTo>
                      <a:pt x="13903" y="69895"/>
                      <a:pt x="14932" y="70270"/>
                      <a:pt x="15980" y="70270"/>
                    </a:cubicBezTo>
                    <a:cubicBezTo>
                      <a:pt x="16337" y="70270"/>
                      <a:pt x="16696" y="70226"/>
                      <a:pt x="17049" y="70138"/>
                    </a:cubicBezTo>
                    <a:lnTo>
                      <a:pt x="17049" y="70138"/>
                    </a:lnTo>
                    <a:cubicBezTo>
                      <a:pt x="16136" y="72095"/>
                      <a:pt x="17180" y="74400"/>
                      <a:pt x="19268" y="75009"/>
                    </a:cubicBezTo>
                    <a:cubicBezTo>
                      <a:pt x="18354" y="76488"/>
                      <a:pt x="18876" y="78402"/>
                      <a:pt x="20094" y="79663"/>
                    </a:cubicBezTo>
                    <a:cubicBezTo>
                      <a:pt x="19137" y="81142"/>
                      <a:pt x="19485" y="83099"/>
                      <a:pt x="20877" y="84186"/>
                    </a:cubicBezTo>
                    <a:cubicBezTo>
                      <a:pt x="20094" y="85099"/>
                      <a:pt x="20181" y="87492"/>
                      <a:pt x="21051" y="88318"/>
                    </a:cubicBezTo>
                    <a:cubicBezTo>
                      <a:pt x="20746" y="89492"/>
                      <a:pt x="20224" y="90319"/>
                      <a:pt x="19920" y="91493"/>
                    </a:cubicBezTo>
                    <a:lnTo>
                      <a:pt x="23573" y="91493"/>
                    </a:lnTo>
                    <a:cubicBezTo>
                      <a:pt x="23747" y="90623"/>
                      <a:pt x="24574" y="89188"/>
                      <a:pt x="24748" y="88318"/>
                    </a:cubicBezTo>
                    <a:cubicBezTo>
                      <a:pt x="24766" y="88319"/>
                      <a:pt x="24784" y="88320"/>
                      <a:pt x="24801" y="88320"/>
                    </a:cubicBezTo>
                    <a:cubicBezTo>
                      <a:pt x="25338" y="88320"/>
                      <a:pt x="25706" y="87691"/>
                      <a:pt x="25748" y="87144"/>
                    </a:cubicBezTo>
                    <a:cubicBezTo>
                      <a:pt x="25705" y="86578"/>
                      <a:pt x="25618" y="86013"/>
                      <a:pt x="25531" y="85447"/>
                    </a:cubicBezTo>
                    <a:cubicBezTo>
                      <a:pt x="25444" y="84491"/>
                      <a:pt x="25879" y="83534"/>
                      <a:pt x="26183" y="82620"/>
                    </a:cubicBezTo>
                    <a:cubicBezTo>
                      <a:pt x="26531" y="81707"/>
                      <a:pt x="26792" y="80359"/>
                      <a:pt x="26313" y="79489"/>
                    </a:cubicBezTo>
                    <a:cubicBezTo>
                      <a:pt x="27096" y="78097"/>
                      <a:pt x="27270" y="76488"/>
                      <a:pt x="26792" y="74966"/>
                    </a:cubicBezTo>
                    <a:cubicBezTo>
                      <a:pt x="27792" y="74052"/>
                      <a:pt x="28010" y="72530"/>
                      <a:pt x="27227" y="71356"/>
                    </a:cubicBezTo>
                    <a:cubicBezTo>
                      <a:pt x="28619" y="70616"/>
                      <a:pt x="29575" y="69311"/>
                      <a:pt x="29836" y="67789"/>
                    </a:cubicBezTo>
                    <a:cubicBezTo>
                      <a:pt x="30349" y="68174"/>
                      <a:pt x="30946" y="68358"/>
                      <a:pt x="31534" y="68358"/>
                    </a:cubicBezTo>
                    <a:cubicBezTo>
                      <a:pt x="32343" y="68358"/>
                      <a:pt x="33135" y="68009"/>
                      <a:pt x="33664" y="67354"/>
                    </a:cubicBezTo>
                    <a:cubicBezTo>
                      <a:pt x="34322" y="68164"/>
                      <a:pt x="35451" y="68621"/>
                      <a:pt x="36547" y="68621"/>
                    </a:cubicBezTo>
                    <a:cubicBezTo>
                      <a:pt x="37333" y="68621"/>
                      <a:pt x="38102" y="68385"/>
                      <a:pt x="38666" y="67876"/>
                    </a:cubicBezTo>
                    <a:cubicBezTo>
                      <a:pt x="39244" y="68933"/>
                      <a:pt x="40303" y="69494"/>
                      <a:pt x="41370" y="69494"/>
                    </a:cubicBezTo>
                    <a:cubicBezTo>
                      <a:pt x="42148" y="69494"/>
                      <a:pt x="42932" y="69196"/>
                      <a:pt x="43537" y="68572"/>
                    </a:cubicBezTo>
                    <a:cubicBezTo>
                      <a:pt x="44355" y="69522"/>
                      <a:pt x="45544" y="70052"/>
                      <a:pt x="46768" y="70052"/>
                    </a:cubicBezTo>
                    <a:cubicBezTo>
                      <a:pt x="47170" y="70052"/>
                      <a:pt x="47575" y="69995"/>
                      <a:pt x="47973" y="69877"/>
                    </a:cubicBezTo>
                    <a:lnTo>
                      <a:pt x="47973" y="69877"/>
                    </a:lnTo>
                    <a:cubicBezTo>
                      <a:pt x="47712" y="70921"/>
                      <a:pt x="48017" y="72052"/>
                      <a:pt x="48712" y="72921"/>
                    </a:cubicBezTo>
                    <a:cubicBezTo>
                      <a:pt x="49360" y="73690"/>
                      <a:pt x="50535" y="73970"/>
                      <a:pt x="51571" y="73970"/>
                    </a:cubicBezTo>
                    <a:cubicBezTo>
                      <a:pt x="51649" y="73970"/>
                      <a:pt x="51725" y="73968"/>
                      <a:pt x="51800" y="73965"/>
                    </a:cubicBezTo>
                    <a:lnTo>
                      <a:pt x="51800" y="73965"/>
                    </a:lnTo>
                    <a:cubicBezTo>
                      <a:pt x="51366" y="75444"/>
                      <a:pt x="52366" y="77010"/>
                      <a:pt x="53932" y="77227"/>
                    </a:cubicBezTo>
                    <a:cubicBezTo>
                      <a:pt x="53323" y="78793"/>
                      <a:pt x="54584" y="80489"/>
                      <a:pt x="56106" y="81055"/>
                    </a:cubicBezTo>
                    <a:cubicBezTo>
                      <a:pt x="55149" y="82142"/>
                      <a:pt x="55410" y="83795"/>
                      <a:pt x="56628" y="84578"/>
                    </a:cubicBezTo>
                    <a:cubicBezTo>
                      <a:pt x="55932" y="85317"/>
                      <a:pt x="56193" y="87492"/>
                      <a:pt x="57150" y="87927"/>
                    </a:cubicBezTo>
                    <a:cubicBezTo>
                      <a:pt x="56802" y="89101"/>
                      <a:pt x="55976" y="90319"/>
                      <a:pt x="55628" y="91493"/>
                    </a:cubicBezTo>
                    <a:lnTo>
                      <a:pt x="60195" y="91493"/>
                    </a:lnTo>
                    <a:cubicBezTo>
                      <a:pt x="60586" y="90275"/>
                      <a:pt x="60934" y="88666"/>
                      <a:pt x="61586" y="86491"/>
                    </a:cubicBezTo>
                    <a:cubicBezTo>
                      <a:pt x="61760" y="85882"/>
                      <a:pt x="61978" y="85230"/>
                      <a:pt x="62152" y="84621"/>
                    </a:cubicBezTo>
                    <a:cubicBezTo>
                      <a:pt x="62413" y="83882"/>
                      <a:pt x="62587" y="83055"/>
                      <a:pt x="62674" y="82272"/>
                    </a:cubicBezTo>
                    <a:cubicBezTo>
                      <a:pt x="62674" y="81316"/>
                      <a:pt x="62500" y="80359"/>
                      <a:pt x="62108" y="79445"/>
                    </a:cubicBezTo>
                    <a:cubicBezTo>
                      <a:pt x="63152" y="78402"/>
                      <a:pt x="63022" y="76705"/>
                      <a:pt x="61891" y="75792"/>
                    </a:cubicBezTo>
                    <a:cubicBezTo>
                      <a:pt x="62848" y="74270"/>
                      <a:pt x="62543" y="71791"/>
                      <a:pt x="60978" y="70877"/>
                    </a:cubicBezTo>
                    <a:cubicBezTo>
                      <a:pt x="61543" y="69703"/>
                      <a:pt x="61543" y="68311"/>
                      <a:pt x="60934" y="67137"/>
                    </a:cubicBezTo>
                    <a:cubicBezTo>
                      <a:pt x="62891" y="65876"/>
                      <a:pt x="63500" y="63353"/>
                      <a:pt x="62369" y="61352"/>
                    </a:cubicBezTo>
                    <a:cubicBezTo>
                      <a:pt x="63109" y="59613"/>
                      <a:pt x="62761" y="57177"/>
                      <a:pt x="61673" y="55655"/>
                    </a:cubicBezTo>
                    <a:cubicBezTo>
                      <a:pt x="63196" y="53871"/>
                      <a:pt x="62761" y="51131"/>
                      <a:pt x="60717" y="49957"/>
                    </a:cubicBezTo>
                    <a:cubicBezTo>
                      <a:pt x="61543" y="48304"/>
                      <a:pt x="60586" y="45608"/>
                      <a:pt x="58846" y="44955"/>
                    </a:cubicBezTo>
                    <a:cubicBezTo>
                      <a:pt x="58805" y="42239"/>
                      <a:pt x="56583" y="40107"/>
                      <a:pt x="53949" y="40107"/>
                    </a:cubicBezTo>
                    <a:cubicBezTo>
                      <a:pt x="53799" y="40107"/>
                      <a:pt x="53648" y="40114"/>
                      <a:pt x="53497" y="40128"/>
                    </a:cubicBezTo>
                    <a:cubicBezTo>
                      <a:pt x="53149" y="38997"/>
                      <a:pt x="52279" y="38040"/>
                      <a:pt x="51148" y="37692"/>
                    </a:cubicBezTo>
                    <a:cubicBezTo>
                      <a:pt x="50793" y="37590"/>
                      <a:pt x="50434" y="37541"/>
                      <a:pt x="50078" y="37541"/>
                    </a:cubicBezTo>
                    <a:cubicBezTo>
                      <a:pt x="49216" y="37541"/>
                      <a:pt x="48377" y="37833"/>
                      <a:pt x="47669" y="38388"/>
                    </a:cubicBezTo>
                    <a:cubicBezTo>
                      <a:pt x="46579" y="37368"/>
                      <a:pt x="45192" y="36854"/>
                      <a:pt x="43799" y="36854"/>
                    </a:cubicBezTo>
                    <a:cubicBezTo>
                      <a:pt x="42579" y="36854"/>
                      <a:pt x="41354" y="37248"/>
                      <a:pt x="40318" y="38040"/>
                    </a:cubicBezTo>
                    <a:cubicBezTo>
                      <a:pt x="39796" y="37301"/>
                      <a:pt x="38970" y="36822"/>
                      <a:pt x="38100" y="36735"/>
                    </a:cubicBezTo>
                    <a:cubicBezTo>
                      <a:pt x="38054" y="36733"/>
                      <a:pt x="38008" y="36732"/>
                      <a:pt x="37962" y="36732"/>
                    </a:cubicBezTo>
                    <a:cubicBezTo>
                      <a:pt x="37100" y="36732"/>
                      <a:pt x="36286" y="37116"/>
                      <a:pt x="35708" y="37735"/>
                    </a:cubicBezTo>
                    <a:cubicBezTo>
                      <a:pt x="34743" y="37028"/>
                      <a:pt x="33609" y="36648"/>
                      <a:pt x="32498" y="36648"/>
                    </a:cubicBezTo>
                    <a:cubicBezTo>
                      <a:pt x="31357" y="36648"/>
                      <a:pt x="30240" y="37050"/>
                      <a:pt x="29358" y="37909"/>
                    </a:cubicBezTo>
                    <a:cubicBezTo>
                      <a:pt x="27776" y="36575"/>
                      <a:pt x="25795" y="35861"/>
                      <a:pt x="23779" y="35861"/>
                    </a:cubicBezTo>
                    <a:cubicBezTo>
                      <a:pt x="22969" y="35861"/>
                      <a:pt x="22153" y="35976"/>
                      <a:pt x="21355" y="36213"/>
                    </a:cubicBezTo>
                    <a:cubicBezTo>
                      <a:pt x="22138" y="34952"/>
                      <a:pt x="22008" y="33343"/>
                      <a:pt x="21007" y="32255"/>
                    </a:cubicBezTo>
                    <a:cubicBezTo>
                      <a:pt x="22182" y="30733"/>
                      <a:pt x="22095" y="28297"/>
                      <a:pt x="21094" y="26601"/>
                    </a:cubicBezTo>
                    <a:cubicBezTo>
                      <a:pt x="22138" y="24905"/>
                      <a:pt x="21877" y="22382"/>
                      <a:pt x="20833" y="20686"/>
                    </a:cubicBezTo>
                    <a:cubicBezTo>
                      <a:pt x="21790" y="18816"/>
                      <a:pt x="21573" y="16859"/>
                      <a:pt x="20050" y="15423"/>
                    </a:cubicBezTo>
                    <a:cubicBezTo>
                      <a:pt x="20920" y="14032"/>
                      <a:pt x="21964" y="13118"/>
                      <a:pt x="21964" y="11422"/>
                    </a:cubicBezTo>
                    <a:cubicBezTo>
                      <a:pt x="21964" y="9813"/>
                      <a:pt x="21399" y="8291"/>
                      <a:pt x="20311" y="7116"/>
                    </a:cubicBezTo>
                    <a:cubicBezTo>
                      <a:pt x="20877" y="5942"/>
                      <a:pt x="20616" y="4507"/>
                      <a:pt x="19659" y="3593"/>
                    </a:cubicBezTo>
                    <a:cubicBezTo>
                      <a:pt x="19070" y="3127"/>
                      <a:pt x="18357" y="2883"/>
                      <a:pt x="17637" y="2883"/>
                    </a:cubicBezTo>
                    <a:cubicBezTo>
                      <a:pt x="17079" y="2883"/>
                      <a:pt x="16518" y="3029"/>
                      <a:pt x="16006" y="3332"/>
                    </a:cubicBezTo>
                    <a:cubicBezTo>
                      <a:pt x="16175" y="1201"/>
                      <a:pt x="14524" y="1"/>
                      <a:pt x="128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6895142" y="632355"/>
                <a:ext cx="54328" cy="46484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2234" extrusionOk="0">
                    <a:moveTo>
                      <a:pt x="1523" y="0"/>
                    </a:moveTo>
                    <a:cubicBezTo>
                      <a:pt x="523" y="0"/>
                      <a:pt x="1" y="1175"/>
                      <a:pt x="697" y="1914"/>
                    </a:cubicBezTo>
                    <a:cubicBezTo>
                      <a:pt x="932" y="2135"/>
                      <a:pt x="1211" y="2234"/>
                      <a:pt x="1483" y="2234"/>
                    </a:cubicBezTo>
                    <a:cubicBezTo>
                      <a:pt x="2064" y="2234"/>
                      <a:pt x="2610" y="1783"/>
                      <a:pt x="2610" y="1131"/>
                    </a:cubicBezTo>
                    <a:cubicBezTo>
                      <a:pt x="2610" y="479"/>
                      <a:pt x="2132" y="0"/>
                      <a:pt x="15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6662556" y="628380"/>
                <a:ext cx="239848" cy="215170"/>
              </a:xfrm>
              <a:custGeom>
                <a:avLst/>
                <a:gdLst/>
                <a:ahLst/>
                <a:cxnLst/>
                <a:rect l="l" t="t" r="r" b="b"/>
                <a:pathLst>
                  <a:path w="11527" h="10341" extrusionOk="0">
                    <a:moveTo>
                      <a:pt x="6903" y="1"/>
                    </a:moveTo>
                    <a:cubicBezTo>
                      <a:pt x="6777" y="1"/>
                      <a:pt x="6651" y="6"/>
                      <a:pt x="6525" y="17"/>
                    </a:cubicBezTo>
                    <a:cubicBezTo>
                      <a:pt x="5220" y="235"/>
                      <a:pt x="4046" y="757"/>
                      <a:pt x="3089" y="1626"/>
                    </a:cubicBezTo>
                    <a:cubicBezTo>
                      <a:pt x="2045" y="2366"/>
                      <a:pt x="1175" y="3366"/>
                      <a:pt x="610" y="4497"/>
                    </a:cubicBezTo>
                    <a:cubicBezTo>
                      <a:pt x="1" y="5671"/>
                      <a:pt x="1" y="7020"/>
                      <a:pt x="610" y="8194"/>
                    </a:cubicBezTo>
                    <a:cubicBezTo>
                      <a:pt x="1306" y="9455"/>
                      <a:pt x="2784" y="10108"/>
                      <a:pt x="4176" y="10282"/>
                    </a:cubicBezTo>
                    <a:cubicBezTo>
                      <a:pt x="4475" y="10321"/>
                      <a:pt x="4776" y="10340"/>
                      <a:pt x="5075" y="10340"/>
                    </a:cubicBezTo>
                    <a:cubicBezTo>
                      <a:pt x="6433" y="10340"/>
                      <a:pt x="7777" y="9942"/>
                      <a:pt x="8917" y="9194"/>
                    </a:cubicBezTo>
                    <a:cubicBezTo>
                      <a:pt x="10309" y="8237"/>
                      <a:pt x="11222" y="6715"/>
                      <a:pt x="11396" y="5062"/>
                    </a:cubicBezTo>
                    <a:cubicBezTo>
                      <a:pt x="11527" y="3366"/>
                      <a:pt x="10744" y="1713"/>
                      <a:pt x="9395" y="757"/>
                    </a:cubicBezTo>
                    <a:cubicBezTo>
                      <a:pt x="8635" y="262"/>
                      <a:pt x="7775" y="1"/>
                      <a:pt x="690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6710205" y="699022"/>
                <a:ext cx="55556" cy="32189"/>
              </a:xfrm>
              <a:custGeom>
                <a:avLst/>
                <a:gdLst/>
                <a:ahLst/>
                <a:cxnLst/>
                <a:rect l="l" t="t" r="r" b="b"/>
                <a:pathLst>
                  <a:path w="2670" h="1547" extrusionOk="0">
                    <a:moveTo>
                      <a:pt x="1387" y="1"/>
                    </a:moveTo>
                    <a:cubicBezTo>
                      <a:pt x="1252" y="1"/>
                      <a:pt x="1112" y="20"/>
                      <a:pt x="973" y="58"/>
                    </a:cubicBezTo>
                    <a:cubicBezTo>
                      <a:pt x="0" y="432"/>
                      <a:pt x="733" y="1546"/>
                      <a:pt x="1593" y="1546"/>
                    </a:cubicBezTo>
                    <a:cubicBezTo>
                      <a:pt x="1733" y="1546"/>
                      <a:pt x="1877" y="1517"/>
                      <a:pt x="2017" y="1450"/>
                    </a:cubicBezTo>
                    <a:cubicBezTo>
                      <a:pt x="2669" y="1189"/>
                      <a:pt x="2582" y="711"/>
                      <a:pt x="2234" y="363"/>
                    </a:cubicBezTo>
                    <a:cubicBezTo>
                      <a:pt x="2018" y="116"/>
                      <a:pt x="1715" y="1"/>
                      <a:pt x="13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6687005" y="727362"/>
                <a:ext cx="102269" cy="40762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1959" extrusionOk="0">
                    <a:moveTo>
                      <a:pt x="2479" y="1"/>
                    </a:moveTo>
                    <a:cubicBezTo>
                      <a:pt x="2305" y="1"/>
                      <a:pt x="2175" y="131"/>
                      <a:pt x="2218" y="305"/>
                    </a:cubicBezTo>
                    <a:cubicBezTo>
                      <a:pt x="2175" y="653"/>
                      <a:pt x="1957" y="1001"/>
                      <a:pt x="1609" y="1175"/>
                    </a:cubicBezTo>
                    <a:cubicBezTo>
                      <a:pt x="1493" y="1291"/>
                      <a:pt x="1339" y="1349"/>
                      <a:pt x="1184" y="1349"/>
                    </a:cubicBezTo>
                    <a:cubicBezTo>
                      <a:pt x="1107" y="1349"/>
                      <a:pt x="1030" y="1335"/>
                      <a:pt x="957" y="1306"/>
                    </a:cubicBezTo>
                    <a:cubicBezTo>
                      <a:pt x="740" y="1219"/>
                      <a:pt x="609" y="958"/>
                      <a:pt x="696" y="740"/>
                    </a:cubicBezTo>
                    <a:cubicBezTo>
                      <a:pt x="740" y="566"/>
                      <a:pt x="653" y="436"/>
                      <a:pt x="522" y="392"/>
                    </a:cubicBezTo>
                    <a:cubicBezTo>
                      <a:pt x="491" y="385"/>
                      <a:pt x="462" y="381"/>
                      <a:pt x="434" y="381"/>
                    </a:cubicBezTo>
                    <a:cubicBezTo>
                      <a:pt x="305" y="381"/>
                      <a:pt x="210" y="459"/>
                      <a:pt x="174" y="566"/>
                    </a:cubicBezTo>
                    <a:cubicBezTo>
                      <a:pt x="0" y="1045"/>
                      <a:pt x="261" y="1610"/>
                      <a:pt x="740" y="1828"/>
                    </a:cubicBezTo>
                    <a:cubicBezTo>
                      <a:pt x="880" y="1875"/>
                      <a:pt x="1032" y="1899"/>
                      <a:pt x="1183" y="1899"/>
                    </a:cubicBezTo>
                    <a:cubicBezTo>
                      <a:pt x="1452" y="1899"/>
                      <a:pt x="1719" y="1821"/>
                      <a:pt x="1914" y="1654"/>
                    </a:cubicBezTo>
                    <a:cubicBezTo>
                      <a:pt x="2131" y="1480"/>
                      <a:pt x="2305" y="1306"/>
                      <a:pt x="2479" y="1132"/>
                    </a:cubicBezTo>
                    <a:cubicBezTo>
                      <a:pt x="2653" y="1436"/>
                      <a:pt x="2914" y="1654"/>
                      <a:pt x="3219" y="1828"/>
                    </a:cubicBezTo>
                    <a:cubicBezTo>
                      <a:pt x="3349" y="1915"/>
                      <a:pt x="3523" y="1958"/>
                      <a:pt x="3697" y="1958"/>
                    </a:cubicBezTo>
                    <a:cubicBezTo>
                      <a:pt x="3958" y="1915"/>
                      <a:pt x="4176" y="1871"/>
                      <a:pt x="4350" y="1697"/>
                    </a:cubicBezTo>
                    <a:cubicBezTo>
                      <a:pt x="4741" y="1393"/>
                      <a:pt x="4915" y="914"/>
                      <a:pt x="4784" y="436"/>
                    </a:cubicBezTo>
                    <a:cubicBezTo>
                      <a:pt x="4749" y="329"/>
                      <a:pt x="4654" y="251"/>
                      <a:pt x="4549" y="251"/>
                    </a:cubicBezTo>
                    <a:cubicBezTo>
                      <a:pt x="4526" y="251"/>
                      <a:pt x="4503" y="254"/>
                      <a:pt x="4480" y="262"/>
                    </a:cubicBezTo>
                    <a:cubicBezTo>
                      <a:pt x="4306" y="262"/>
                      <a:pt x="4219" y="436"/>
                      <a:pt x="4263" y="566"/>
                    </a:cubicBezTo>
                    <a:cubicBezTo>
                      <a:pt x="4350" y="827"/>
                      <a:pt x="4219" y="1088"/>
                      <a:pt x="4045" y="1262"/>
                    </a:cubicBezTo>
                    <a:cubicBezTo>
                      <a:pt x="3943" y="1364"/>
                      <a:pt x="3811" y="1406"/>
                      <a:pt x="3685" y="1406"/>
                    </a:cubicBezTo>
                    <a:cubicBezTo>
                      <a:pt x="3595" y="1406"/>
                      <a:pt x="3508" y="1385"/>
                      <a:pt x="3436" y="1349"/>
                    </a:cubicBezTo>
                    <a:cubicBezTo>
                      <a:pt x="3045" y="1132"/>
                      <a:pt x="2784" y="740"/>
                      <a:pt x="2740" y="262"/>
                    </a:cubicBezTo>
                    <a:cubicBezTo>
                      <a:pt x="2740" y="131"/>
                      <a:pt x="2610" y="1"/>
                      <a:pt x="2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7657133" y="2302947"/>
                <a:ext cx="131254" cy="75136"/>
              </a:xfrm>
              <a:custGeom>
                <a:avLst/>
                <a:gdLst/>
                <a:ahLst/>
                <a:cxnLst/>
                <a:rect l="l" t="t" r="r" b="b"/>
                <a:pathLst>
                  <a:path w="6308" h="3611" extrusionOk="0">
                    <a:moveTo>
                      <a:pt x="1784" y="1"/>
                    </a:moveTo>
                    <a:cubicBezTo>
                      <a:pt x="1045" y="1175"/>
                      <a:pt x="436" y="2349"/>
                      <a:pt x="1" y="3610"/>
                    </a:cubicBezTo>
                    <a:lnTo>
                      <a:pt x="5351" y="3610"/>
                    </a:lnTo>
                    <a:cubicBezTo>
                      <a:pt x="5524" y="3045"/>
                      <a:pt x="5829" y="1566"/>
                      <a:pt x="63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4"/>
              <p:cNvSpPr/>
              <p:nvPr/>
            </p:nvSpPr>
            <p:spPr>
              <a:xfrm>
                <a:off x="7855325" y="2304757"/>
                <a:ext cx="114961" cy="73326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524" extrusionOk="0">
                    <a:moveTo>
                      <a:pt x="1523" y="1"/>
                    </a:moveTo>
                    <a:cubicBezTo>
                      <a:pt x="1175" y="1175"/>
                      <a:pt x="349" y="2349"/>
                      <a:pt x="1" y="3523"/>
                    </a:cubicBezTo>
                    <a:lnTo>
                      <a:pt x="4611" y="3523"/>
                    </a:lnTo>
                    <a:cubicBezTo>
                      <a:pt x="4872" y="2610"/>
                      <a:pt x="5133" y="1305"/>
                      <a:pt x="55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7110520" y="2311998"/>
                <a:ext cx="100479" cy="6608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3176" extrusionOk="0">
                    <a:moveTo>
                      <a:pt x="1175" y="0"/>
                    </a:moveTo>
                    <a:cubicBezTo>
                      <a:pt x="871" y="1175"/>
                      <a:pt x="349" y="2001"/>
                      <a:pt x="1" y="3175"/>
                    </a:cubicBezTo>
                    <a:lnTo>
                      <a:pt x="3698" y="3175"/>
                    </a:lnTo>
                    <a:cubicBezTo>
                      <a:pt x="3872" y="2306"/>
                      <a:pt x="4655" y="870"/>
                      <a:pt x="48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4"/>
            <p:cNvGrpSpPr/>
            <p:nvPr/>
          </p:nvGrpSpPr>
          <p:grpSpPr>
            <a:xfrm flipH="1">
              <a:off x="9" y="3451649"/>
              <a:ext cx="1223060" cy="1748469"/>
              <a:chOff x="7135804" y="428558"/>
              <a:chExt cx="1224407" cy="1750395"/>
            </a:xfrm>
          </p:grpSpPr>
          <p:sp>
            <p:nvSpPr>
              <p:cNvPr id="110" name="Google Shape;110;p4"/>
              <p:cNvSpPr/>
              <p:nvPr/>
            </p:nvSpPr>
            <p:spPr>
              <a:xfrm>
                <a:off x="7135804" y="428558"/>
                <a:ext cx="1224407" cy="1750395"/>
              </a:xfrm>
              <a:custGeom>
                <a:avLst/>
                <a:gdLst/>
                <a:ahLst/>
                <a:cxnLst/>
                <a:rect l="l" t="t" r="r" b="b"/>
                <a:pathLst>
                  <a:path w="39857" h="56979" extrusionOk="0">
                    <a:moveTo>
                      <a:pt x="39045" y="1"/>
                    </a:moveTo>
                    <a:cubicBezTo>
                      <a:pt x="36908" y="1"/>
                      <a:pt x="34838" y="1169"/>
                      <a:pt x="33545" y="2708"/>
                    </a:cubicBezTo>
                    <a:cubicBezTo>
                      <a:pt x="32074" y="4456"/>
                      <a:pt x="31408" y="6620"/>
                      <a:pt x="30881" y="8743"/>
                    </a:cubicBezTo>
                    <a:cubicBezTo>
                      <a:pt x="29244" y="15263"/>
                      <a:pt x="28606" y="21991"/>
                      <a:pt x="28967" y="28706"/>
                    </a:cubicBezTo>
                    <a:cubicBezTo>
                      <a:pt x="27427" y="26597"/>
                      <a:pt x="26733" y="24044"/>
                      <a:pt x="25138" y="21950"/>
                    </a:cubicBezTo>
                    <a:cubicBezTo>
                      <a:pt x="23909" y="20347"/>
                      <a:pt x="21767" y="19032"/>
                      <a:pt x="19688" y="19032"/>
                    </a:cubicBezTo>
                    <a:cubicBezTo>
                      <a:pt x="19067" y="19032"/>
                      <a:pt x="18452" y="19149"/>
                      <a:pt x="17869" y="19411"/>
                    </a:cubicBezTo>
                    <a:cubicBezTo>
                      <a:pt x="15413" y="20507"/>
                      <a:pt x="14928" y="23351"/>
                      <a:pt x="14747" y="25778"/>
                    </a:cubicBezTo>
                    <a:cubicBezTo>
                      <a:pt x="14484" y="29330"/>
                      <a:pt x="14220" y="32881"/>
                      <a:pt x="13943" y="36433"/>
                    </a:cubicBezTo>
                    <a:cubicBezTo>
                      <a:pt x="12930" y="34768"/>
                      <a:pt x="11890" y="33075"/>
                      <a:pt x="10266" y="31841"/>
                    </a:cubicBezTo>
                    <a:cubicBezTo>
                      <a:pt x="9115" y="30974"/>
                      <a:pt x="7599" y="30388"/>
                      <a:pt x="6118" y="30388"/>
                    </a:cubicBezTo>
                    <a:cubicBezTo>
                      <a:pt x="5511" y="30388"/>
                      <a:pt x="4911" y="30486"/>
                      <a:pt x="4343" y="30703"/>
                    </a:cubicBezTo>
                    <a:cubicBezTo>
                      <a:pt x="1568" y="31758"/>
                      <a:pt x="819" y="34879"/>
                      <a:pt x="583" y="37542"/>
                    </a:cubicBezTo>
                    <a:cubicBezTo>
                      <a:pt x="1" y="43633"/>
                      <a:pt x="14" y="49778"/>
                      <a:pt x="625" y="55868"/>
                    </a:cubicBezTo>
                    <a:lnTo>
                      <a:pt x="39857" y="56978"/>
                    </a:lnTo>
                    <a:lnTo>
                      <a:pt x="39857" y="58"/>
                    </a:lnTo>
                    <a:cubicBezTo>
                      <a:pt x="39586" y="20"/>
                      <a:pt x="39315" y="1"/>
                      <a:pt x="390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7308420" y="827458"/>
                <a:ext cx="1049242" cy="1328456"/>
              </a:xfrm>
              <a:custGeom>
                <a:avLst/>
                <a:gdLst/>
                <a:ahLst/>
                <a:cxnLst/>
                <a:rect l="l" t="t" r="r" b="b"/>
                <a:pathLst>
                  <a:path w="34155" h="43244" extrusionOk="0">
                    <a:moveTo>
                      <a:pt x="33454" y="1"/>
                    </a:moveTo>
                    <a:cubicBezTo>
                      <a:pt x="31616" y="1"/>
                      <a:pt x="29853" y="886"/>
                      <a:pt x="28744" y="2056"/>
                    </a:cubicBezTo>
                    <a:cubicBezTo>
                      <a:pt x="27482" y="3388"/>
                      <a:pt x="26913" y="5025"/>
                      <a:pt x="26469" y="6634"/>
                    </a:cubicBezTo>
                    <a:cubicBezTo>
                      <a:pt x="25068" y="11559"/>
                      <a:pt x="24513" y="16678"/>
                      <a:pt x="24832" y="21783"/>
                    </a:cubicBezTo>
                    <a:cubicBezTo>
                      <a:pt x="23500" y="20174"/>
                      <a:pt x="22904" y="18245"/>
                      <a:pt x="21544" y="16664"/>
                    </a:cubicBezTo>
                    <a:cubicBezTo>
                      <a:pt x="20486" y="15435"/>
                      <a:pt x="18653" y="14436"/>
                      <a:pt x="16872" y="14436"/>
                    </a:cubicBezTo>
                    <a:cubicBezTo>
                      <a:pt x="16341" y="14436"/>
                      <a:pt x="15815" y="14524"/>
                      <a:pt x="15316" y="14722"/>
                    </a:cubicBezTo>
                    <a:cubicBezTo>
                      <a:pt x="13221" y="15554"/>
                      <a:pt x="12805" y="17718"/>
                      <a:pt x="12652" y="19563"/>
                    </a:cubicBezTo>
                    <a:lnTo>
                      <a:pt x="11958" y="27651"/>
                    </a:lnTo>
                    <a:cubicBezTo>
                      <a:pt x="11084" y="26389"/>
                      <a:pt x="10183" y="25085"/>
                      <a:pt x="8795" y="24155"/>
                    </a:cubicBezTo>
                    <a:cubicBezTo>
                      <a:pt x="7813" y="23497"/>
                      <a:pt x="6517" y="23054"/>
                      <a:pt x="5243" y="23054"/>
                    </a:cubicBezTo>
                    <a:cubicBezTo>
                      <a:pt x="4718" y="23054"/>
                      <a:pt x="4198" y="23129"/>
                      <a:pt x="3704" y="23295"/>
                    </a:cubicBezTo>
                    <a:cubicBezTo>
                      <a:pt x="1332" y="24100"/>
                      <a:pt x="708" y="26472"/>
                      <a:pt x="486" y="28497"/>
                    </a:cubicBezTo>
                    <a:cubicBezTo>
                      <a:pt x="0" y="33117"/>
                      <a:pt x="14" y="37778"/>
                      <a:pt x="527" y="42398"/>
                    </a:cubicBezTo>
                    <a:lnTo>
                      <a:pt x="34155" y="43244"/>
                    </a:lnTo>
                    <a:lnTo>
                      <a:pt x="34155" y="44"/>
                    </a:lnTo>
                    <a:cubicBezTo>
                      <a:pt x="33921" y="15"/>
                      <a:pt x="33687" y="1"/>
                      <a:pt x="334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8235335" y="674103"/>
                <a:ext cx="26880" cy="12482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40634" extrusionOk="0">
                    <a:moveTo>
                      <a:pt x="194" y="1"/>
                    </a:moveTo>
                    <a:lnTo>
                      <a:pt x="0" y="15"/>
                    </a:lnTo>
                    <a:lnTo>
                      <a:pt x="42" y="5092"/>
                    </a:lnTo>
                    <a:lnTo>
                      <a:pt x="111" y="10169"/>
                    </a:lnTo>
                    <a:lnTo>
                      <a:pt x="250" y="20324"/>
                    </a:lnTo>
                    <a:lnTo>
                      <a:pt x="444" y="30479"/>
                    </a:lnTo>
                    <a:lnTo>
                      <a:pt x="541" y="35556"/>
                    </a:lnTo>
                    <a:lnTo>
                      <a:pt x="652" y="40634"/>
                    </a:lnTo>
                    <a:lnTo>
                      <a:pt x="874" y="40634"/>
                    </a:lnTo>
                    <a:lnTo>
                      <a:pt x="819" y="35556"/>
                    </a:lnTo>
                    <a:lnTo>
                      <a:pt x="749" y="30479"/>
                    </a:lnTo>
                    <a:lnTo>
                      <a:pt x="597" y="20310"/>
                    </a:lnTo>
                    <a:lnTo>
                      <a:pt x="403" y="10155"/>
                    </a:lnTo>
                    <a:lnTo>
                      <a:pt x="305" y="5078"/>
                    </a:lnTo>
                    <a:lnTo>
                      <a:pt x="19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7798926" y="1182949"/>
                <a:ext cx="132987" cy="660173"/>
              </a:xfrm>
              <a:custGeom>
                <a:avLst/>
                <a:gdLst/>
                <a:ahLst/>
                <a:cxnLst/>
                <a:rect l="l" t="t" r="r" b="b"/>
                <a:pathLst>
                  <a:path w="4329" h="21490" extrusionOk="0">
                    <a:moveTo>
                      <a:pt x="195" y="1"/>
                    </a:moveTo>
                    <a:lnTo>
                      <a:pt x="1" y="42"/>
                    </a:lnTo>
                    <a:lnTo>
                      <a:pt x="486" y="2734"/>
                    </a:lnTo>
                    <a:lnTo>
                      <a:pt x="986" y="5411"/>
                    </a:lnTo>
                    <a:lnTo>
                      <a:pt x="1998" y="10780"/>
                    </a:lnTo>
                    <a:lnTo>
                      <a:pt x="3039" y="16148"/>
                    </a:lnTo>
                    <a:lnTo>
                      <a:pt x="3566" y="18826"/>
                    </a:lnTo>
                    <a:lnTo>
                      <a:pt x="4121" y="21489"/>
                    </a:lnTo>
                    <a:lnTo>
                      <a:pt x="4329" y="21462"/>
                    </a:lnTo>
                    <a:lnTo>
                      <a:pt x="3843" y="18770"/>
                    </a:lnTo>
                    <a:lnTo>
                      <a:pt x="3344" y="16079"/>
                    </a:lnTo>
                    <a:lnTo>
                      <a:pt x="2331" y="10710"/>
                    </a:lnTo>
                    <a:lnTo>
                      <a:pt x="1277" y="5355"/>
                    </a:lnTo>
                    <a:lnTo>
                      <a:pt x="750" y="2678"/>
                    </a:lnTo>
                    <a:lnTo>
                      <a:pt x="1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>
                <a:off x="7410687" y="1503851"/>
                <a:ext cx="172616" cy="320532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10434" extrusionOk="0">
                    <a:moveTo>
                      <a:pt x="167" y="1"/>
                    </a:moveTo>
                    <a:lnTo>
                      <a:pt x="1" y="112"/>
                    </a:lnTo>
                    <a:cubicBezTo>
                      <a:pt x="250" y="528"/>
                      <a:pt x="500" y="944"/>
                      <a:pt x="750" y="1360"/>
                    </a:cubicBezTo>
                    <a:cubicBezTo>
                      <a:pt x="999" y="1790"/>
                      <a:pt x="1235" y="2207"/>
                      <a:pt x="1485" y="2623"/>
                    </a:cubicBezTo>
                    <a:cubicBezTo>
                      <a:pt x="1957" y="3483"/>
                      <a:pt x="2414" y="4343"/>
                      <a:pt x="2872" y="5189"/>
                    </a:cubicBezTo>
                    <a:cubicBezTo>
                      <a:pt x="3316" y="6049"/>
                      <a:pt x="3760" y="6923"/>
                      <a:pt x="4176" y="7797"/>
                    </a:cubicBezTo>
                    <a:cubicBezTo>
                      <a:pt x="4606" y="8671"/>
                      <a:pt x="5009" y="9545"/>
                      <a:pt x="5411" y="10433"/>
                    </a:cubicBezTo>
                    <a:lnTo>
                      <a:pt x="5619" y="10350"/>
                    </a:lnTo>
                    <a:cubicBezTo>
                      <a:pt x="5258" y="9448"/>
                      <a:pt x="4884" y="8546"/>
                      <a:pt x="4468" y="7658"/>
                    </a:cubicBezTo>
                    <a:cubicBezTo>
                      <a:pt x="4065" y="6771"/>
                      <a:pt x="3635" y="5883"/>
                      <a:pt x="3177" y="5023"/>
                    </a:cubicBezTo>
                    <a:cubicBezTo>
                      <a:pt x="2720" y="4163"/>
                      <a:pt x="2248" y="3302"/>
                      <a:pt x="1735" y="2470"/>
                    </a:cubicBezTo>
                    <a:cubicBezTo>
                      <a:pt x="1485" y="2054"/>
                      <a:pt x="1235" y="1624"/>
                      <a:pt x="972" y="1222"/>
                    </a:cubicBezTo>
                    <a:cubicBezTo>
                      <a:pt x="708" y="805"/>
                      <a:pt x="431" y="403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5"/>
          <p:cNvGrpSpPr/>
          <p:nvPr/>
        </p:nvGrpSpPr>
        <p:grpSpPr>
          <a:xfrm>
            <a:off x="1102" y="6432854"/>
            <a:ext cx="12189775" cy="425132"/>
            <a:chOff x="25" y="4824649"/>
            <a:chExt cx="9144160" cy="318913"/>
          </a:xfrm>
        </p:grpSpPr>
        <p:grpSp>
          <p:nvGrpSpPr>
            <p:cNvPr id="117" name="Google Shape;117;p5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118" name="Google Shape;118;p5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5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" name="Google Shape;129;p5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130" name="Google Shape;130;p5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5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" name="Google Shape;138;p5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139" name="Google Shape;139;p5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5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3" name="Google Shape;143;p5"/>
          <p:cNvSpPr txBox="1">
            <a:spLocks noGrp="1"/>
          </p:cNvSpPr>
          <p:nvPr>
            <p:ph type="subTitle" idx="1"/>
          </p:nvPr>
        </p:nvSpPr>
        <p:spPr>
          <a:xfrm>
            <a:off x="960000" y="2856667"/>
            <a:ext cx="3876800" cy="5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5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44" name="Google Shape;144;p5"/>
          <p:cNvSpPr txBox="1">
            <a:spLocks noGrp="1"/>
          </p:cNvSpPr>
          <p:nvPr>
            <p:ph type="subTitle" idx="2"/>
          </p:nvPr>
        </p:nvSpPr>
        <p:spPr>
          <a:xfrm>
            <a:off x="7355200" y="2856667"/>
            <a:ext cx="3876800" cy="5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5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45" name="Google Shape;145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46" name="Google Shape;146;p5"/>
          <p:cNvSpPr txBox="1">
            <a:spLocks noGrp="1"/>
          </p:cNvSpPr>
          <p:nvPr>
            <p:ph type="body" idx="3"/>
          </p:nvPr>
        </p:nvSpPr>
        <p:spPr>
          <a:xfrm>
            <a:off x="960000" y="3396667"/>
            <a:ext cx="3876800" cy="2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7" name="Google Shape;147;p5"/>
          <p:cNvSpPr txBox="1">
            <a:spLocks noGrp="1"/>
          </p:cNvSpPr>
          <p:nvPr>
            <p:ph type="body" idx="4"/>
          </p:nvPr>
        </p:nvSpPr>
        <p:spPr>
          <a:xfrm>
            <a:off x="7355200" y="3396667"/>
            <a:ext cx="3876800" cy="2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50" name="Google Shape;150;p6"/>
          <p:cNvGrpSpPr/>
          <p:nvPr/>
        </p:nvGrpSpPr>
        <p:grpSpPr>
          <a:xfrm>
            <a:off x="1102" y="6432854"/>
            <a:ext cx="12189775" cy="425132"/>
            <a:chOff x="25" y="4824649"/>
            <a:chExt cx="9144160" cy="318913"/>
          </a:xfrm>
        </p:grpSpPr>
        <p:grpSp>
          <p:nvGrpSpPr>
            <p:cNvPr id="151" name="Google Shape;151;p6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152" name="Google Shape;152;p6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6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6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6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6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6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6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6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6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" name="Google Shape;163;p6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164" name="Google Shape;164;p6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6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" name="Google Shape;172;p6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173" name="Google Shape;173;p6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6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77" name="Google Shape;177;p6"/>
          <p:cNvSpPr/>
          <p:nvPr/>
        </p:nvSpPr>
        <p:spPr>
          <a:xfrm>
            <a:off x="-320569" y="3819947"/>
            <a:ext cx="1023599" cy="508957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80" name="Google Shape;180;p7"/>
          <p:cNvSpPr txBox="1">
            <a:spLocks noGrp="1"/>
          </p:cNvSpPr>
          <p:nvPr>
            <p:ph type="body" idx="1"/>
          </p:nvPr>
        </p:nvSpPr>
        <p:spPr>
          <a:xfrm>
            <a:off x="1205667" y="2056000"/>
            <a:ext cx="5580800" cy="3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5"/>
            </a:lvl1pPr>
            <a:lvl2pPr marL="1219200" lvl="1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1" name="Google Shape;181;p7"/>
          <p:cNvSpPr/>
          <p:nvPr/>
        </p:nvSpPr>
        <p:spPr>
          <a:xfrm>
            <a:off x="-200" y="6432867"/>
            <a:ext cx="12192411" cy="425203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2" name="Google Shape;182;p7"/>
          <p:cNvGrpSpPr/>
          <p:nvPr/>
        </p:nvGrpSpPr>
        <p:grpSpPr>
          <a:xfrm>
            <a:off x="1205669" y="6522100"/>
            <a:ext cx="10388967" cy="263349"/>
            <a:chOff x="493846" y="3212651"/>
            <a:chExt cx="3404432" cy="86299"/>
          </a:xfrm>
        </p:grpSpPr>
        <p:sp>
          <p:nvSpPr>
            <p:cNvPr id="183" name="Google Shape;183;p7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4" name="Google Shape;194;p7"/>
          <p:cNvSpPr/>
          <p:nvPr/>
        </p:nvSpPr>
        <p:spPr>
          <a:xfrm>
            <a:off x="7494740" y="6402844"/>
            <a:ext cx="486441" cy="244449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7"/>
          <p:cNvSpPr/>
          <p:nvPr/>
        </p:nvSpPr>
        <p:spPr>
          <a:xfrm>
            <a:off x="1887124" y="6561661"/>
            <a:ext cx="486441" cy="244449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7"/>
          <p:cNvSpPr/>
          <p:nvPr/>
        </p:nvSpPr>
        <p:spPr>
          <a:xfrm>
            <a:off x="5576433" y="6561566"/>
            <a:ext cx="518800" cy="184401"/>
          </a:xfrm>
          <a:custGeom>
            <a:avLst/>
            <a:gdLst/>
            <a:ahLst/>
            <a:cxnLst/>
            <a:rect l="l" t="t" r="r" b="b"/>
            <a:pathLst>
              <a:path w="12666" h="4502" extrusionOk="0">
                <a:moveTo>
                  <a:pt x="2545" y="1"/>
                </a:moveTo>
                <a:cubicBezTo>
                  <a:pt x="2425" y="1"/>
                  <a:pt x="2309" y="23"/>
                  <a:pt x="2206" y="76"/>
                </a:cubicBezTo>
                <a:cubicBezTo>
                  <a:pt x="2039" y="174"/>
                  <a:pt x="1942" y="326"/>
                  <a:pt x="1915" y="520"/>
                </a:cubicBezTo>
                <a:cubicBezTo>
                  <a:pt x="1804" y="1020"/>
                  <a:pt x="1859" y="1547"/>
                  <a:pt x="2039" y="2019"/>
                </a:cubicBezTo>
                <a:cubicBezTo>
                  <a:pt x="1776" y="1922"/>
                  <a:pt x="1526" y="1783"/>
                  <a:pt x="1290" y="1644"/>
                </a:cubicBezTo>
                <a:cubicBezTo>
                  <a:pt x="1109" y="1539"/>
                  <a:pt x="908" y="1487"/>
                  <a:pt x="701" y="1487"/>
                </a:cubicBezTo>
                <a:cubicBezTo>
                  <a:pt x="607" y="1487"/>
                  <a:pt x="512" y="1498"/>
                  <a:pt x="416" y="1519"/>
                </a:cubicBezTo>
                <a:cubicBezTo>
                  <a:pt x="0" y="1672"/>
                  <a:pt x="14" y="2088"/>
                  <a:pt x="111" y="2421"/>
                </a:cubicBezTo>
                <a:cubicBezTo>
                  <a:pt x="361" y="3156"/>
                  <a:pt x="722" y="3864"/>
                  <a:pt x="1179" y="4502"/>
                </a:cubicBezTo>
                <a:lnTo>
                  <a:pt x="11501" y="4502"/>
                </a:lnTo>
                <a:cubicBezTo>
                  <a:pt x="12139" y="3961"/>
                  <a:pt x="12541" y="3184"/>
                  <a:pt x="12624" y="2352"/>
                </a:cubicBezTo>
                <a:cubicBezTo>
                  <a:pt x="12666" y="2116"/>
                  <a:pt x="12597" y="1866"/>
                  <a:pt x="12416" y="1713"/>
                </a:cubicBezTo>
                <a:cubicBezTo>
                  <a:pt x="12249" y="1566"/>
                  <a:pt x="11977" y="1502"/>
                  <a:pt x="11710" y="1502"/>
                </a:cubicBezTo>
                <a:cubicBezTo>
                  <a:pt x="11600" y="1502"/>
                  <a:pt x="11491" y="1513"/>
                  <a:pt x="11390" y="1533"/>
                </a:cubicBezTo>
                <a:cubicBezTo>
                  <a:pt x="11057" y="1616"/>
                  <a:pt x="10738" y="1741"/>
                  <a:pt x="10446" y="1922"/>
                </a:cubicBezTo>
                <a:lnTo>
                  <a:pt x="8879" y="2782"/>
                </a:lnTo>
                <a:cubicBezTo>
                  <a:pt x="8976" y="2449"/>
                  <a:pt x="9073" y="2116"/>
                  <a:pt x="8962" y="1797"/>
                </a:cubicBezTo>
                <a:cubicBezTo>
                  <a:pt x="8813" y="1419"/>
                  <a:pt x="8454" y="1172"/>
                  <a:pt x="8039" y="1172"/>
                </a:cubicBezTo>
                <a:cubicBezTo>
                  <a:pt x="8027" y="1172"/>
                  <a:pt x="8016" y="1172"/>
                  <a:pt x="8005" y="1172"/>
                </a:cubicBezTo>
                <a:cubicBezTo>
                  <a:pt x="7464" y="1172"/>
                  <a:pt x="7103" y="1533"/>
                  <a:pt x="6826" y="1866"/>
                </a:cubicBezTo>
                <a:lnTo>
                  <a:pt x="6215" y="2587"/>
                </a:lnTo>
                <a:cubicBezTo>
                  <a:pt x="5452" y="1561"/>
                  <a:pt x="4453" y="742"/>
                  <a:pt x="3288" y="201"/>
                </a:cubicBezTo>
                <a:cubicBezTo>
                  <a:pt x="3072" y="98"/>
                  <a:pt x="2798" y="1"/>
                  <a:pt x="25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7"/>
          <p:cNvSpPr>
            <a:spLocks noGrp="1"/>
          </p:cNvSpPr>
          <p:nvPr>
            <p:ph type="pic" idx="2"/>
          </p:nvPr>
        </p:nvSpPr>
        <p:spPr>
          <a:xfrm>
            <a:off x="7656467" y="1754333"/>
            <a:ext cx="3582400" cy="4390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98" name="Google Shape;198;p7"/>
          <p:cNvSpPr/>
          <p:nvPr/>
        </p:nvSpPr>
        <p:spPr>
          <a:xfrm>
            <a:off x="-140199" y="4292433"/>
            <a:ext cx="813929" cy="508345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"/>
          <p:cNvSpPr/>
          <p:nvPr/>
        </p:nvSpPr>
        <p:spPr>
          <a:xfrm rot="10800000">
            <a:off x="13" y="-2"/>
            <a:ext cx="12191988" cy="5078169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1" name="Google Shape;201;p8"/>
          <p:cNvGrpSpPr/>
          <p:nvPr/>
        </p:nvGrpSpPr>
        <p:grpSpPr>
          <a:xfrm>
            <a:off x="-105" y="5471519"/>
            <a:ext cx="12192213" cy="1386491"/>
            <a:chOff x="-79" y="4103639"/>
            <a:chExt cx="9144160" cy="1039868"/>
          </a:xfrm>
        </p:grpSpPr>
        <p:grpSp>
          <p:nvGrpSpPr>
            <p:cNvPr id="202" name="Google Shape;202;p8"/>
            <p:cNvGrpSpPr/>
            <p:nvPr/>
          </p:nvGrpSpPr>
          <p:grpSpPr>
            <a:xfrm>
              <a:off x="-79" y="4103639"/>
              <a:ext cx="9144160" cy="1039868"/>
              <a:chOff x="190965" y="3130536"/>
              <a:chExt cx="3995351" cy="454349"/>
            </a:xfrm>
          </p:grpSpPr>
          <p:sp>
            <p:nvSpPr>
              <p:cNvPr id="203" name="Google Shape;203;p8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8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8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8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8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8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8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8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8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8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8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8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8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8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" name="Google Shape;219;p8"/>
            <p:cNvGrpSpPr/>
            <p:nvPr/>
          </p:nvGrpSpPr>
          <p:grpSpPr>
            <a:xfrm>
              <a:off x="2383912" y="4242257"/>
              <a:ext cx="4428535" cy="685674"/>
              <a:chOff x="2383912" y="4242257"/>
              <a:chExt cx="4428535" cy="685674"/>
            </a:xfrm>
          </p:grpSpPr>
          <p:sp>
            <p:nvSpPr>
              <p:cNvPr id="220" name="Google Shape;220;p8"/>
              <p:cNvSpPr/>
              <p:nvPr/>
            </p:nvSpPr>
            <p:spPr>
              <a:xfrm>
                <a:off x="6447617" y="47445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3748692" y="42422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491036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24" name="Google Shape;224;p8"/>
          <p:cNvSpPr txBox="1">
            <a:spLocks noGrp="1"/>
          </p:cNvSpPr>
          <p:nvPr>
            <p:ph type="title"/>
          </p:nvPr>
        </p:nvSpPr>
        <p:spPr>
          <a:xfrm>
            <a:off x="2556000" y="1191300"/>
            <a:ext cx="7080000" cy="3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"/>
          <p:cNvSpPr/>
          <p:nvPr/>
        </p:nvSpPr>
        <p:spPr>
          <a:xfrm rot="10800000">
            <a:off x="13" y="-236"/>
            <a:ext cx="12191988" cy="3609869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7" name="Google Shape;227;p9"/>
          <p:cNvGrpSpPr/>
          <p:nvPr/>
        </p:nvGrpSpPr>
        <p:grpSpPr>
          <a:xfrm flipH="1">
            <a:off x="-108" y="5471532"/>
            <a:ext cx="12192213" cy="1386491"/>
            <a:chOff x="-79" y="4103639"/>
            <a:chExt cx="9144160" cy="1039868"/>
          </a:xfrm>
        </p:grpSpPr>
        <p:grpSp>
          <p:nvGrpSpPr>
            <p:cNvPr id="228" name="Google Shape;228;p9"/>
            <p:cNvGrpSpPr/>
            <p:nvPr/>
          </p:nvGrpSpPr>
          <p:grpSpPr>
            <a:xfrm>
              <a:off x="-79" y="4103639"/>
              <a:ext cx="9144160" cy="1039868"/>
              <a:chOff x="190965" y="3130536"/>
              <a:chExt cx="3995351" cy="454349"/>
            </a:xfrm>
          </p:grpSpPr>
          <p:sp>
            <p:nvSpPr>
              <p:cNvPr id="229" name="Google Shape;229;p9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9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9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9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9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9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9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9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9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9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9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" name="Google Shape;245;p9"/>
            <p:cNvGrpSpPr/>
            <p:nvPr/>
          </p:nvGrpSpPr>
          <p:grpSpPr>
            <a:xfrm>
              <a:off x="2383912" y="4242257"/>
              <a:ext cx="4428535" cy="685674"/>
              <a:chOff x="2383912" y="4242257"/>
              <a:chExt cx="4428535" cy="685674"/>
            </a:xfrm>
          </p:grpSpPr>
          <p:sp>
            <p:nvSpPr>
              <p:cNvPr id="246" name="Google Shape;246;p9"/>
              <p:cNvSpPr/>
              <p:nvPr/>
            </p:nvSpPr>
            <p:spPr>
              <a:xfrm>
                <a:off x="6447617" y="47445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3748692" y="42422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9"/>
              <p:cNvSpPr/>
              <p:nvPr/>
            </p:nvSpPr>
            <p:spPr>
              <a:xfrm>
                <a:off x="491036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9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50" name="Google Shape;250;p9"/>
          <p:cNvSpPr txBox="1">
            <a:spLocks noGrp="1"/>
          </p:cNvSpPr>
          <p:nvPr>
            <p:ph type="title"/>
          </p:nvPr>
        </p:nvSpPr>
        <p:spPr>
          <a:xfrm>
            <a:off x="3335400" y="1698200"/>
            <a:ext cx="5521200" cy="18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251" name="Google Shape;251;p9"/>
          <p:cNvSpPr txBox="1">
            <a:spLocks noGrp="1"/>
          </p:cNvSpPr>
          <p:nvPr>
            <p:ph type="subTitle" idx="1"/>
          </p:nvPr>
        </p:nvSpPr>
        <p:spPr>
          <a:xfrm>
            <a:off x="3335633" y="3647200"/>
            <a:ext cx="55208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0"/>
          <p:cNvSpPr txBox="1">
            <a:spLocks noGrp="1"/>
          </p:cNvSpPr>
          <p:nvPr>
            <p:ph type="title"/>
          </p:nvPr>
        </p:nvSpPr>
        <p:spPr>
          <a:xfrm>
            <a:off x="1001467" y="3988767"/>
            <a:ext cx="5982400" cy="12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254" name="Google Shape;254;p10"/>
          <p:cNvGrpSpPr/>
          <p:nvPr/>
        </p:nvGrpSpPr>
        <p:grpSpPr>
          <a:xfrm>
            <a:off x="28" y="6252190"/>
            <a:ext cx="12192213" cy="605799"/>
            <a:chOff x="21" y="4689142"/>
            <a:chExt cx="9144160" cy="454349"/>
          </a:xfrm>
        </p:grpSpPr>
        <p:grpSp>
          <p:nvGrpSpPr>
            <p:cNvPr id="255" name="Google Shape;255;p10"/>
            <p:cNvGrpSpPr/>
            <p:nvPr/>
          </p:nvGrpSpPr>
          <p:grpSpPr>
            <a:xfrm>
              <a:off x="21" y="4689142"/>
              <a:ext cx="9144160" cy="454349"/>
              <a:chOff x="21" y="4689142"/>
              <a:chExt cx="9144160" cy="454349"/>
            </a:xfrm>
          </p:grpSpPr>
          <p:grpSp>
            <p:nvGrpSpPr>
              <p:cNvPr id="256" name="Google Shape;256;p10"/>
              <p:cNvGrpSpPr/>
              <p:nvPr/>
            </p:nvGrpSpPr>
            <p:grpSpPr>
              <a:xfrm>
                <a:off x="21" y="4689142"/>
                <a:ext cx="9144160" cy="454349"/>
                <a:chOff x="190965" y="3130536"/>
                <a:chExt cx="3995351" cy="454349"/>
              </a:xfrm>
            </p:grpSpPr>
            <p:sp>
              <p:nvSpPr>
                <p:cNvPr id="257" name="Google Shape;257;p10"/>
                <p:cNvSpPr/>
                <p:nvPr/>
              </p:nvSpPr>
              <p:spPr>
                <a:xfrm>
                  <a:off x="3834892" y="3306369"/>
                  <a:ext cx="20524" cy="1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" h="586" extrusionOk="0">
                      <a:moveTo>
                        <a:pt x="505" y="1"/>
                      </a:moveTo>
                      <a:cubicBezTo>
                        <a:pt x="367" y="1"/>
                        <a:pt x="236" y="32"/>
                        <a:pt x="111" y="89"/>
                      </a:cubicBezTo>
                      <a:lnTo>
                        <a:pt x="125" y="89"/>
                      </a:lnTo>
                      <a:cubicBezTo>
                        <a:pt x="0" y="159"/>
                        <a:pt x="0" y="325"/>
                        <a:pt x="125" y="395"/>
                      </a:cubicBezTo>
                      <a:cubicBezTo>
                        <a:pt x="278" y="464"/>
                        <a:pt x="444" y="506"/>
                        <a:pt x="611" y="533"/>
                      </a:cubicBezTo>
                      <a:cubicBezTo>
                        <a:pt x="694" y="561"/>
                        <a:pt x="763" y="561"/>
                        <a:pt x="847" y="575"/>
                      </a:cubicBezTo>
                      <a:cubicBezTo>
                        <a:pt x="895" y="582"/>
                        <a:pt x="940" y="585"/>
                        <a:pt x="984" y="585"/>
                      </a:cubicBezTo>
                      <a:cubicBezTo>
                        <a:pt x="1027" y="585"/>
                        <a:pt x="1069" y="582"/>
                        <a:pt x="1110" y="575"/>
                      </a:cubicBezTo>
                      <a:cubicBezTo>
                        <a:pt x="1152" y="575"/>
                        <a:pt x="1193" y="561"/>
                        <a:pt x="1221" y="533"/>
                      </a:cubicBezTo>
                      <a:cubicBezTo>
                        <a:pt x="1291" y="464"/>
                        <a:pt x="1291" y="339"/>
                        <a:pt x="1221" y="270"/>
                      </a:cubicBezTo>
                      <a:cubicBezTo>
                        <a:pt x="1152" y="200"/>
                        <a:pt x="1055" y="145"/>
                        <a:pt x="972" y="103"/>
                      </a:cubicBezTo>
                      <a:cubicBezTo>
                        <a:pt x="874" y="62"/>
                        <a:pt x="777" y="34"/>
                        <a:pt x="694" y="20"/>
                      </a:cubicBezTo>
                      <a:cubicBezTo>
                        <a:pt x="630" y="7"/>
                        <a:pt x="567" y="1"/>
                        <a:pt x="5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" name="Google Shape;258;p10"/>
                <p:cNvSpPr/>
                <p:nvPr/>
              </p:nvSpPr>
              <p:spPr>
                <a:xfrm>
                  <a:off x="3709253" y="3327294"/>
                  <a:ext cx="25056" cy="18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7" h="602" extrusionOk="0">
                      <a:moveTo>
                        <a:pt x="496" y="1"/>
                      </a:moveTo>
                      <a:cubicBezTo>
                        <a:pt x="390" y="1"/>
                        <a:pt x="284" y="7"/>
                        <a:pt x="181" y="19"/>
                      </a:cubicBezTo>
                      <a:cubicBezTo>
                        <a:pt x="28" y="47"/>
                        <a:pt x="1" y="241"/>
                        <a:pt x="139" y="310"/>
                      </a:cubicBezTo>
                      <a:cubicBezTo>
                        <a:pt x="361" y="435"/>
                        <a:pt x="597" y="504"/>
                        <a:pt x="861" y="546"/>
                      </a:cubicBezTo>
                      <a:cubicBezTo>
                        <a:pt x="985" y="574"/>
                        <a:pt x="1110" y="588"/>
                        <a:pt x="1235" y="601"/>
                      </a:cubicBezTo>
                      <a:cubicBezTo>
                        <a:pt x="1360" y="601"/>
                        <a:pt x="1485" y="601"/>
                        <a:pt x="1610" y="588"/>
                      </a:cubicBezTo>
                      <a:cubicBezTo>
                        <a:pt x="1665" y="574"/>
                        <a:pt x="1707" y="546"/>
                        <a:pt x="1735" y="504"/>
                      </a:cubicBezTo>
                      <a:cubicBezTo>
                        <a:pt x="1776" y="421"/>
                        <a:pt x="1748" y="310"/>
                        <a:pt x="1665" y="269"/>
                      </a:cubicBezTo>
                      <a:cubicBezTo>
                        <a:pt x="1554" y="199"/>
                        <a:pt x="1429" y="158"/>
                        <a:pt x="1318" y="116"/>
                      </a:cubicBezTo>
                      <a:cubicBezTo>
                        <a:pt x="1194" y="88"/>
                        <a:pt x="1069" y="60"/>
                        <a:pt x="944" y="47"/>
                      </a:cubicBezTo>
                      <a:cubicBezTo>
                        <a:pt x="798" y="14"/>
                        <a:pt x="647" y="1"/>
                        <a:pt x="4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" name="Google Shape;259;p10"/>
                <p:cNvSpPr/>
                <p:nvPr/>
              </p:nvSpPr>
              <p:spPr>
                <a:xfrm>
                  <a:off x="3611587" y="3279294"/>
                  <a:ext cx="29438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542" extrusionOk="0">
                      <a:moveTo>
                        <a:pt x="500" y="0"/>
                      </a:moveTo>
                      <a:cubicBezTo>
                        <a:pt x="380" y="0"/>
                        <a:pt x="260" y="19"/>
                        <a:pt x="140" y="56"/>
                      </a:cubicBezTo>
                      <a:cubicBezTo>
                        <a:pt x="98" y="70"/>
                        <a:pt x="70" y="84"/>
                        <a:pt x="42" y="125"/>
                      </a:cubicBezTo>
                      <a:cubicBezTo>
                        <a:pt x="1" y="208"/>
                        <a:pt x="15" y="306"/>
                        <a:pt x="98" y="347"/>
                      </a:cubicBezTo>
                      <a:cubicBezTo>
                        <a:pt x="251" y="444"/>
                        <a:pt x="431" y="500"/>
                        <a:pt x="611" y="527"/>
                      </a:cubicBezTo>
                      <a:cubicBezTo>
                        <a:pt x="695" y="541"/>
                        <a:pt x="792" y="541"/>
                        <a:pt x="875" y="541"/>
                      </a:cubicBezTo>
                      <a:cubicBezTo>
                        <a:pt x="972" y="541"/>
                        <a:pt x="1069" y="527"/>
                        <a:pt x="1152" y="500"/>
                      </a:cubicBezTo>
                      <a:cubicBezTo>
                        <a:pt x="1194" y="486"/>
                        <a:pt x="1222" y="458"/>
                        <a:pt x="1249" y="430"/>
                      </a:cubicBezTo>
                      <a:cubicBezTo>
                        <a:pt x="1305" y="347"/>
                        <a:pt x="1291" y="236"/>
                        <a:pt x="1194" y="181"/>
                      </a:cubicBezTo>
                      <a:cubicBezTo>
                        <a:pt x="1125" y="125"/>
                        <a:pt x="1027" y="84"/>
                        <a:pt x="944" y="70"/>
                      </a:cubicBezTo>
                      <a:cubicBezTo>
                        <a:pt x="861" y="42"/>
                        <a:pt x="778" y="28"/>
                        <a:pt x="681" y="14"/>
                      </a:cubicBezTo>
                      <a:cubicBezTo>
                        <a:pt x="621" y="5"/>
                        <a:pt x="560" y="0"/>
                        <a:pt x="5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10"/>
                <p:cNvSpPr/>
                <p:nvPr/>
              </p:nvSpPr>
              <p:spPr>
                <a:xfrm>
                  <a:off x="3020504" y="3212644"/>
                  <a:ext cx="29439" cy="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" h="533" extrusionOk="0">
                      <a:moveTo>
                        <a:pt x="519" y="0"/>
                      </a:moveTo>
                      <a:cubicBezTo>
                        <a:pt x="383" y="0"/>
                        <a:pt x="254" y="21"/>
                        <a:pt x="125" y="75"/>
                      </a:cubicBezTo>
                      <a:cubicBezTo>
                        <a:pt x="97" y="88"/>
                        <a:pt x="70" y="102"/>
                        <a:pt x="42" y="144"/>
                      </a:cubicBezTo>
                      <a:cubicBezTo>
                        <a:pt x="0" y="213"/>
                        <a:pt x="28" y="324"/>
                        <a:pt x="97" y="366"/>
                      </a:cubicBezTo>
                      <a:cubicBezTo>
                        <a:pt x="250" y="463"/>
                        <a:pt x="416" y="518"/>
                        <a:pt x="583" y="532"/>
                      </a:cubicBezTo>
                      <a:lnTo>
                        <a:pt x="833" y="532"/>
                      </a:lnTo>
                      <a:cubicBezTo>
                        <a:pt x="916" y="518"/>
                        <a:pt x="1013" y="505"/>
                        <a:pt x="1082" y="477"/>
                      </a:cubicBezTo>
                      <a:cubicBezTo>
                        <a:pt x="1221" y="421"/>
                        <a:pt x="1249" y="227"/>
                        <a:pt x="1124" y="158"/>
                      </a:cubicBezTo>
                      <a:cubicBezTo>
                        <a:pt x="1041" y="102"/>
                        <a:pt x="971" y="75"/>
                        <a:pt x="874" y="47"/>
                      </a:cubicBezTo>
                      <a:cubicBezTo>
                        <a:pt x="805" y="19"/>
                        <a:pt x="722" y="5"/>
                        <a:pt x="638" y="5"/>
                      </a:cubicBezTo>
                      <a:cubicBezTo>
                        <a:pt x="598" y="2"/>
                        <a:pt x="558" y="0"/>
                        <a:pt x="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" name="Google Shape;261;p10"/>
                <p:cNvSpPr/>
                <p:nvPr/>
              </p:nvSpPr>
              <p:spPr>
                <a:xfrm>
                  <a:off x="3102380" y="3269719"/>
                  <a:ext cx="25060" cy="1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567" extrusionOk="0">
                      <a:moveTo>
                        <a:pt x="491" y="1"/>
                      </a:moveTo>
                      <a:cubicBezTo>
                        <a:pt x="373" y="1"/>
                        <a:pt x="254" y="11"/>
                        <a:pt x="139" y="34"/>
                      </a:cubicBezTo>
                      <a:cubicBezTo>
                        <a:pt x="98" y="48"/>
                        <a:pt x="70" y="75"/>
                        <a:pt x="42" y="117"/>
                      </a:cubicBezTo>
                      <a:cubicBezTo>
                        <a:pt x="1" y="186"/>
                        <a:pt x="28" y="284"/>
                        <a:pt x="98" y="339"/>
                      </a:cubicBezTo>
                      <a:cubicBezTo>
                        <a:pt x="292" y="436"/>
                        <a:pt x="486" y="506"/>
                        <a:pt x="708" y="533"/>
                      </a:cubicBezTo>
                      <a:cubicBezTo>
                        <a:pt x="805" y="561"/>
                        <a:pt x="902" y="561"/>
                        <a:pt x="1013" y="561"/>
                      </a:cubicBezTo>
                      <a:cubicBezTo>
                        <a:pt x="1043" y="565"/>
                        <a:pt x="1073" y="566"/>
                        <a:pt x="1102" y="566"/>
                      </a:cubicBezTo>
                      <a:cubicBezTo>
                        <a:pt x="1183" y="566"/>
                        <a:pt x="1261" y="554"/>
                        <a:pt x="1332" y="533"/>
                      </a:cubicBezTo>
                      <a:cubicBezTo>
                        <a:pt x="1374" y="519"/>
                        <a:pt x="1416" y="492"/>
                        <a:pt x="1443" y="450"/>
                      </a:cubicBezTo>
                      <a:cubicBezTo>
                        <a:pt x="1499" y="367"/>
                        <a:pt x="1471" y="270"/>
                        <a:pt x="1388" y="214"/>
                      </a:cubicBezTo>
                      <a:cubicBezTo>
                        <a:pt x="1291" y="159"/>
                        <a:pt x="1194" y="117"/>
                        <a:pt x="1083" y="89"/>
                      </a:cubicBezTo>
                      <a:cubicBezTo>
                        <a:pt x="985" y="62"/>
                        <a:pt x="888" y="34"/>
                        <a:pt x="777" y="20"/>
                      </a:cubicBezTo>
                      <a:cubicBezTo>
                        <a:pt x="684" y="8"/>
                        <a:pt x="588" y="1"/>
                        <a:pt x="4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10"/>
                <p:cNvSpPr/>
                <p:nvPr/>
              </p:nvSpPr>
              <p:spPr>
                <a:xfrm>
                  <a:off x="3158431" y="3237419"/>
                  <a:ext cx="25057" cy="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18" extrusionOk="0">
                      <a:moveTo>
                        <a:pt x="679" y="0"/>
                      </a:moveTo>
                      <a:cubicBezTo>
                        <a:pt x="505" y="0"/>
                        <a:pt x="324" y="25"/>
                        <a:pt x="153" y="59"/>
                      </a:cubicBezTo>
                      <a:lnTo>
                        <a:pt x="139" y="45"/>
                      </a:lnTo>
                      <a:cubicBezTo>
                        <a:pt x="97" y="59"/>
                        <a:pt x="70" y="87"/>
                        <a:pt x="42" y="129"/>
                      </a:cubicBezTo>
                      <a:cubicBezTo>
                        <a:pt x="0" y="212"/>
                        <a:pt x="28" y="309"/>
                        <a:pt x="111" y="351"/>
                      </a:cubicBezTo>
                      <a:cubicBezTo>
                        <a:pt x="319" y="448"/>
                        <a:pt x="541" y="517"/>
                        <a:pt x="777" y="517"/>
                      </a:cubicBezTo>
                      <a:cubicBezTo>
                        <a:pt x="888" y="517"/>
                        <a:pt x="999" y="517"/>
                        <a:pt x="1124" y="503"/>
                      </a:cubicBezTo>
                      <a:cubicBezTo>
                        <a:pt x="1235" y="489"/>
                        <a:pt x="1346" y="448"/>
                        <a:pt x="1457" y="406"/>
                      </a:cubicBezTo>
                      <a:cubicBezTo>
                        <a:pt x="1596" y="337"/>
                        <a:pt x="1582" y="129"/>
                        <a:pt x="1429" y="87"/>
                      </a:cubicBezTo>
                      <a:cubicBezTo>
                        <a:pt x="1318" y="45"/>
                        <a:pt x="1221" y="32"/>
                        <a:pt x="1110" y="18"/>
                      </a:cubicBezTo>
                      <a:cubicBezTo>
                        <a:pt x="999" y="4"/>
                        <a:pt x="902" y="4"/>
                        <a:pt x="791" y="4"/>
                      </a:cubicBezTo>
                      <a:cubicBezTo>
                        <a:pt x="754" y="1"/>
                        <a:pt x="717" y="0"/>
                        <a:pt x="6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10"/>
                <p:cNvSpPr/>
                <p:nvPr/>
              </p:nvSpPr>
              <p:spPr>
                <a:xfrm>
                  <a:off x="3271787" y="3278644"/>
                  <a:ext cx="25057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49" extrusionOk="0">
                      <a:moveTo>
                        <a:pt x="515" y="1"/>
                      </a:moveTo>
                      <a:cubicBezTo>
                        <a:pt x="406" y="1"/>
                        <a:pt x="299" y="7"/>
                        <a:pt x="195" y="21"/>
                      </a:cubicBezTo>
                      <a:lnTo>
                        <a:pt x="181" y="7"/>
                      </a:lnTo>
                      <a:cubicBezTo>
                        <a:pt x="42" y="35"/>
                        <a:pt x="0" y="216"/>
                        <a:pt x="111" y="299"/>
                      </a:cubicBezTo>
                      <a:cubicBezTo>
                        <a:pt x="306" y="424"/>
                        <a:pt x="528" y="507"/>
                        <a:pt x="763" y="535"/>
                      </a:cubicBezTo>
                      <a:cubicBezTo>
                        <a:pt x="874" y="548"/>
                        <a:pt x="999" y="548"/>
                        <a:pt x="1110" y="548"/>
                      </a:cubicBezTo>
                      <a:cubicBezTo>
                        <a:pt x="1235" y="548"/>
                        <a:pt x="1346" y="521"/>
                        <a:pt x="1457" y="479"/>
                      </a:cubicBezTo>
                      <a:cubicBezTo>
                        <a:pt x="1499" y="465"/>
                        <a:pt x="1540" y="424"/>
                        <a:pt x="1554" y="382"/>
                      </a:cubicBezTo>
                      <a:cubicBezTo>
                        <a:pt x="1596" y="299"/>
                        <a:pt x="1554" y="202"/>
                        <a:pt x="1471" y="160"/>
                      </a:cubicBezTo>
                      <a:cubicBezTo>
                        <a:pt x="1360" y="118"/>
                        <a:pt x="1263" y="91"/>
                        <a:pt x="1152" y="63"/>
                      </a:cubicBezTo>
                      <a:cubicBezTo>
                        <a:pt x="1055" y="49"/>
                        <a:pt x="944" y="35"/>
                        <a:pt x="847" y="21"/>
                      </a:cubicBezTo>
                      <a:cubicBezTo>
                        <a:pt x="736" y="7"/>
                        <a:pt x="625" y="1"/>
                        <a:pt x="5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10"/>
                <p:cNvSpPr/>
                <p:nvPr/>
              </p:nvSpPr>
              <p:spPr>
                <a:xfrm>
                  <a:off x="346502" y="3357669"/>
                  <a:ext cx="25058" cy="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534" extrusionOk="0">
                      <a:moveTo>
                        <a:pt x="916" y="1"/>
                      </a:moveTo>
                      <a:cubicBezTo>
                        <a:pt x="833" y="1"/>
                        <a:pt x="736" y="1"/>
                        <a:pt x="639" y="15"/>
                      </a:cubicBezTo>
                      <a:cubicBezTo>
                        <a:pt x="444" y="29"/>
                        <a:pt x="264" y="98"/>
                        <a:pt x="98" y="181"/>
                      </a:cubicBezTo>
                      <a:cubicBezTo>
                        <a:pt x="70" y="209"/>
                        <a:pt x="42" y="237"/>
                        <a:pt x="28" y="264"/>
                      </a:cubicBezTo>
                      <a:cubicBezTo>
                        <a:pt x="1" y="348"/>
                        <a:pt x="42" y="445"/>
                        <a:pt x="125" y="473"/>
                      </a:cubicBezTo>
                      <a:cubicBezTo>
                        <a:pt x="263" y="515"/>
                        <a:pt x="409" y="533"/>
                        <a:pt x="557" y="533"/>
                      </a:cubicBezTo>
                      <a:cubicBezTo>
                        <a:pt x="602" y="533"/>
                        <a:pt x="648" y="531"/>
                        <a:pt x="694" y="528"/>
                      </a:cubicBezTo>
                      <a:cubicBezTo>
                        <a:pt x="791" y="514"/>
                        <a:pt x="875" y="500"/>
                        <a:pt x="972" y="486"/>
                      </a:cubicBezTo>
                      <a:cubicBezTo>
                        <a:pt x="1069" y="459"/>
                        <a:pt x="1152" y="431"/>
                        <a:pt x="1235" y="375"/>
                      </a:cubicBezTo>
                      <a:cubicBezTo>
                        <a:pt x="1277" y="362"/>
                        <a:pt x="1305" y="320"/>
                        <a:pt x="1318" y="278"/>
                      </a:cubicBezTo>
                      <a:cubicBezTo>
                        <a:pt x="1346" y="195"/>
                        <a:pt x="1305" y="84"/>
                        <a:pt x="1207" y="56"/>
                      </a:cubicBezTo>
                      <a:cubicBezTo>
                        <a:pt x="1110" y="29"/>
                        <a:pt x="1013" y="1"/>
                        <a:pt x="91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10"/>
                <p:cNvSpPr/>
                <p:nvPr/>
              </p:nvSpPr>
              <p:spPr>
                <a:xfrm>
                  <a:off x="264841" y="3404569"/>
                  <a:ext cx="20526" cy="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518" extrusionOk="0">
                      <a:moveTo>
                        <a:pt x="555" y="1"/>
                      </a:moveTo>
                      <a:cubicBezTo>
                        <a:pt x="402" y="15"/>
                        <a:pt x="250" y="43"/>
                        <a:pt x="111" y="112"/>
                      </a:cubicBezTo>
                      <a:cubicBezTo>
                        <a:pt x="83" y="126"/>
                        <a:pt x="56" y="153"/>
                        <a:pt x="42" y="181"/>
                      </a:cubicBezTo>
                      <a:cubicBezTo>
                        <a:pt x="0" y="264"/>
                        <a:pt x="14" y="362"/>
                        <a:pt x="97" y="417"/>
                      </a:cubicBezTo>
                      <a:cubicBezTo>
                        <a:pt x="213" y="487"/>
                        <a:pt x="359" y="518"/>
                        <a:pt x="501" y="518"/>
                      </a:cubicBezTo>
                      <a:cubicBezTo>
                        <a:pt x="528" y="518"/>
                        <a:pt x="556" y="516"/>
                        <a:pt x="583" y="514"/>
                      </a:cubicBezTo>
                      <a:cubicBezTo>
                        <a:pt x="666" y="514"/>
                        <a:pt x="749" y="500"/>
                        <a:pt x="833" y="473"/>
                      </a:cubicBezTo>
                      <a:cubicBezTo>
                        <a:pt x="916" y="445"/>
                        <a:pt x="999" y="403"/>
                        <a:pt x="1068" y="362"/>
                      </a:cubicBezTo>
                      <a:cubicBezTo>
                        <a:pt x="1082" y="334"/>
                        <a:pt x="1110" y="306"/>
                        <a:pt x="1124" y="278"/>
                      </a:cubicBezTo>
                      <a:cubicBezTo>
                        <a:pt x="1152" y="181"/>
                        <a:pt x="1096" y="70"/>
                        <a:pt x="999" y="43"/>
                      </a:cubicBezTo>
                      <a:cubicBezTo>
                        <a:pt x="916" y="15"/>
                        <a:pt x="846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10"/>
                <p:cNvSpPr/>
                <p:nvPr/>
              </p:nvSpPr>
              <p:spPr>
                <a:xfrm>
                  <a:off x="452610" y="3375169"/>
                  <a:ext cx="34781" cy="1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579" extrusionOk="0">
                      <a:moveTo>
                        <a:pt x="1111" y="1"/>
                      </a:moveTo>
                      <a:cubicBezTo>
                        <a:pt x="986" y="15"/>
                        <a:pt x="889" y="28"/>
                        <a:pt x="778" y="42"/>
                      </a:cubicBezTo>
                      <a:cubicBezTo>
                        <a:pt x="542" y="70"/>
                        <a:pt x="320" y="126"/>
                        <a:pt x="112" y="223"/>
                      </a:cubicBezTo>
                      <a:cubicBezTo>
                        <a:pt x="70" y="237"/>
                        <a:pt x="42" y="278"/>
                        <a:pt x="29" y="320"/>
                      </a:cubicBezTo>
                      <a:cubicBezTo>
                        <a:pt x="1" y="403"/>
                        <a:pt x="42" y="486"/>
                        <a:pt x="126" y="514"/>
                      </a:cubicBezTo>
                      <a:cubicBezTo>
                        <a:pt x="273" y="557"/>
                        <a:pt x="426" y="579"/>
                        <a:pt x="577" y="579"/>
                      </a:cubicBezTo>
                      <a:cubicBezTo>
                        <a:pt x="668" y="579"/>
                        <a:pt x="759" y="571"/>
                        <a:pt x="847" y="556"/>
                      </a:cubicBezTo>
                      <a:cubicBezTo>
                        <a:pt x="958" y="542"/>
                        <a:pt x="1083" y="514"/>
                        <a:pt x="1194" y="486"/>
                      </a:cubicBezTo>
                      <a:cubicBezTo>
                        <a:pt x="1305" y="445"/>
                        <a:pt x="1416" y="389"/>
                        <a:pt x="1527" y="334"/>
                      </a:cubicBezTo>
                      <a:cubicBezTo>
                        <a:pt x="1568" y="306"/>
                        <a:pt x="1596" y="264"/>
                        <a:pt x="1596" y="209"/>
                      </a:cubicBezTo>
                      <a:cubicBezTo>
                        <a:pt x="1610" y="112"/>
                        <a:pt x="1541" y="28"/>
                        <a:pt x="1457" y="15"/>
                      </a:cubicBezTo>
                      <a:cubicBezTo>
                        <a:pt x="1333" y="1"/>
                        <a:pt x="1222" y="1"/>
                        <a:pt x="11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10"/>
                <p:cNvSpPr/>
                <p:nvPr/>
              </p:nvSpPr>
              <p:spPr>
                <a:xfrm>
                  <a:off x="190965" y="3130536"/>
                  <a:ext cx="3995351" cy="454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57" h="14790" extrusionOk="0">
                      <a:moveTo>
                        <a:pt x="64328" y="1"/>
                      </a:moveTo>
                      <a:cubicBezTo>
                        <a:pt x="25845" y="1"/>
                        <a:pt x="0" y="7284"/>
                        <a:pt x="0" y="7284"/>
                      </a:cubicBezTo>
                      <a:lnTo>
                        <a:pt x="0" y="14789"/>
                      </a:lnTo>
                      <a:lnTo>
                        <a:pt x="130057" y="14789"/>
                      </a:lnTo>
                      <a:lnTo>
                        <a:pt x="130057" y="6743"/>
                      </a:lnTo>
                      <a:cubicBezTo>
                        <a:pt x="130057" y="6743"/>
                        <a:pt x="101784" y="1"/>
                        <a:pt x="643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68" name="Google Shape;268;p10"/>
              <p:cNvSpPr/>
              <p:nvPr/>
            </p:nvSpPr>
            <p:spPr>
              <a:xfrm>
                <a:off x="4182967" y="47545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9" name="Google Shape;269;p10"/>
              <p:cNvGrpSpPr/>
              <p:nvPr/>
            </p:nvGrpSpPr>
            <p:grpSpPr>
              <a:xfrm>
                <a:off x="930726" y="4860025"/>
                <a:ext cx="7791725" cy="197512"/>
                <a:chOff x="493846" y="3212651"/>
                <a:chExt cx="3404432" cy="86299"/>
              </a:xfrm>
            </p:grpSpPr>
            <p:sp>
              <p:nvSpPr>
                <p:cNvPr id="270" name="Google Shape;270;p10"/>
                <p:cNvSpPr/>
                <p:nvPr/>
              </p:nvSpPr>
              <p:spPr>
                <a:xfrm>
                  <a:off x="3858619" y="3273083"/>
                  <a:ext cx="39660" cy="18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" h="586" extrusionOk="0">
                      <a:moveTo>
                        <a:pt x="505" y="1"/>
                      </a:moveTo>
                      <a:cubicBezTo>
                        <a:pt x="367" y="1"/>
                        <a:pt x="236" y="32"/>
                        <a:pt x="111" y="89"/>
                      </a:cubicBezTo>
                      <a:lnTo>
                        <a:pt x="125" y="89"/>
                      </a:lnTo>
                      <a:cubicBezTo>
                        <a:pt x="0" y="159"/>
                        <a:pt x="0" y="325"/>
                        <a:pt x="125" y="395"/>
                      </a:cubicBezTo>
                      <a:cubicBezTo>
                        <a:pt x="278" y="464"/>
                        <a:pt x="444" y="506"/>
                        <a:pt x="611" y="533"/>
                      </a:cubicBezTo>
                      <a:cubicBezTo>
                        <a:pt x="694" y="561"/>
                        <a:pt x="763" y="561"/>
                        <a:pt x="847" y="575"/>
                      </a:cubicBezTo>
                      <a:cubicBezTo>
                        <a:pt x="895" y="582"/>
                        <a:pt x="940" y="585"/>
                        <a:pt x="984" y="585"/>
                      </a:cubicBezTo>
                      <a:cubicBezTo>
                        <a:pt x="1027" y="585"/>
                        <a:pt x="1069" y="582"/>
                        <a:pt x="1110" y="575"/>
                      </a:cubicBezTo>
                      <a:cubicBezTo>
                        <a:pt x="1152" y="575"/>
                        <a:pt x="1193" y="561"/>
                        <a:pt x="1221" y="533"/>
                      </a:cubicBezTo>
                      <a:cubicBezTo>
                        <a:pt x="1291" y="464"/>
                        <a:pt x="1291" y="339"/>
                        <a:pt x="1221" y="270"/>
                      </a:cubicBezTo>
                      <a:cubicBezTo>
                        <a:pt x="1152" y="200"/>
                        <a:pt x="1055" y="145"/>
                        <a:pt x="972" y="103"/>
                      </a:cubicBezTo>
                      <a:cubicBezTo>
                        <a:pt x="874" y="62"/>
                        <a:pt x="777" y="34"/>
                        <a:pt x="694" y="20"/>
                      </a:cubicBezTo>
                      <a:cubicBezTo>
                        <a:pt x="630" y="7"/>
                        <a:pt x="567" y="1"/>
                        <a:pt x="5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10"/>
                <p:cNvSpPr/>
                <p:nvPr/>
              </p:nvSpPr>
              <p:spPr>
                <a:xfrm>
                  <a:off x="3606261" y="3279282"/>
                  <a:ext cx="4009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542" extrusionOk="0">
                      <a:moveTo>
                        <a:pt x="500" y="0"/>
                      </a:moveTo>
                      <a:cubicBezTo>
                        <a:pt x="380" y="0"/>
                        <a:pt x="260" y="19"/>
                        <a:pt x="140" y="56"/>
                      </a:cubicBezTo>
                      <a:cubicBezTo>
                        <a:pt x="98" y="70"/>
                        <a:pt x="70" y="84"/>
                        <a:pt x="42" y="125"/>
                      </a:cubicBezTo>
                      <a:cubicBezTo>
                        <a:pt x="1" y="208"/>
                        <a:pt x="15" y="306"/>
                        <a:pt x="98" y="347"/>
                      </a:cubicBezTo>
                      <a:cubicBezTo>
                        <a:pt x="251" y="444"/>
                        <a:pt x="431" y="500"/>
                        <a:pt x="611" y="527"/>
                      </a:cubicBezTo>
                      <a:cubicBezTo>
                        <a:pt x="695" y="541"/>
                        <a:pt x="792" y="541"/>
                        <a:pt x="875" y="541"/>
                      </a:cubicBezTo>
                      <a:cubicBezTo>
                        <a:pt x="972" y="541"/>
                        <a:pt x="1069" y="527"/>
                        <a:pt x="1152" y="500"/>
                      </a:cubicBezTo>
                      <a:cubicBezTo>
                        <a:pt x="1194" y="486"/>
                        <a:pt x="1222" y="458"/>
                        <a:pt x="1249" y="430"/>
                      </a:cubicBezTo>
                      <a:cubicBezTo>
                        <a:pt x="1305" y="347"/>
                        <a:pt x="1291" y="236"/>
                        <a:pt x="1194" y="181"/>
                      </a:cubicBezTo>
                      <a:cubicBezTo>
                        <a:pt x="1125" y="125"/>
                        <a:pt x="1027" y="84"/>
                        <a:pt x="944" y="70"/>
                      </a:cubicBezTo>
                      <a:cubicBezTo>
                        <a:pt x="861" y="42"/>
                        <a:pt x="778" y="28"/>
                        <a:pt x="681" y="14"/>
                      </a:cubicBezTo>
                      <a:cubicBezTo>
                        <a:pt x="621" y="5"/>
                        <a:pt x="560" y="0"/>
                        <a:pt x="5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10"/>
                <p:cNvSpPr/>
                <p:nvPr/>
              </p:nvSpPr>
              <p:spPr>
                <a:xfrm>
                  <a:off x="3016037" y="3212651"/>
                  <a:ext cx="38369" cy="16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" h="533" extrusionOk="0">
                      <a:moveTo>
                        <a:pt x="519" y="0"/>
                      </a:moveTo>
                      <a:cubicBezTo>
                        <a:pt x="383" y="0"/>
                        <a:pt x="254" y="21"/>
                        <a:pt x="125" y="75"/>
                      </a:cubicBezTo>
                      <a:cubicBezTo>
                        <a:pt x="97" y="88"/>
                        <a:pt x="70" y="102"/>
                        <a:pt x="42" y="144"/>
                      </a:cubicBezTo>
                      <a:cubicBezTo>
                        <a:pt x="0" y="213"/>
                        <a:pt x="28" y="324"/>
                        <a:pt x="97" y="366"/>
                      </a:cubicBezTo>
                      <a:cubicBezTo>
                        <a:pt x="250" y="463"/>
                        <a:pt x="416" y="518"/>
                        <a:pt x="583" y="532"/>
                      </a:cubicBezTo>
                      <a:lnTo>
                        <a:pt x="833" y="532"/>
                      </a:lnTo>
                      <a:cubicBezTo>
                        <a:pt x="916" y="518"/>
                        <a:pt x="1013" y="505"/>
                        <a:pt x="1082" y="477"/>
                      </a:cubicBezTo>
                      <a:cubicBezTo>
                        <a:pt x="1221" y="421"/>
                        <a:pt x="1249" y="227"/>
                        <a:pt x="1124" y="158"/>
                      </a:cubicBezTo>
                      <a:cubicBezTo>
                        <a:pt x="1041" y="102"/>
                        <a:pt x="971" y="75"/>
                        <a:pt x="874" y="47"/>
                      </a:cubicBezTo>
                      <a:cubicBezTo>
                        <a:pt x="805" y="19"/>
                        <a:pt x="722" y="5"/>
                        <a:pt x="638" y="5"/>
                      </a:cubicBezTo>
                      <a:cubicBezTo>
                        <a:pt x="598" y="2"/>
                        <a:pt x="558" y="0"/>
                        <a:pt x="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10"/>
                <p:cNvSpPr/>
                <p:nvPr/>
              </p:nvSpPr>
              <p:spPr>
                <a:xfrm>
                  <a:off x="3091885" y="3269728"/>
                  <a:ext cx="46049" cy="1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567" extrusionOk="0">
                      <a:moveTo>
                        <a:pt x="491" y="1"/>
                      </a:moveTo>
                      <a:cubicBezTo>
                        <a:pt x="373" y="1"/>
                        <a:pt x="254" y="11"/>
                        <a:pt x="139" y="34"/>
                      </a:cubicBezTo>
                      <a:cubicBezTo>
                        <a:pt x="98" y="48"/>
                        <a:pt x="70" y="75"/>
                        <a:pt x="42" y="117"/>
                      </a:cubicBezTo>
                      <a:cubicBezTo>
                        <a:pt x="1" y="186"/>
                        <a:pt x="28" y="284"/>
                        <a:pt x="98" y="339"/>
                      </a:cubicBezTo>
                      <a:cubicBezTo>
                        <a:pt x="292" y="436"/>
                        <a:pt x="486" y="506"/>
                        <a:pt x="708" y="533"/>
                      </a:cubicBezTo>
                      <a:cubicBezTo>
                        <a:pt x="805" y="561"/>
                        <a:pt x="902" y="561"/>
                        <a:pt x="1013" y="561"/>
                      </a:cubicBezTo>
                      <a:cubicBezTo>
                        <a:pt x="1043" y="565"/>
                        <a:pt x="1073" y="566"/>
                        <a:pt x="1102" y="566"/>
                      </a:cubicBezTo>
                      <a:cubicBezTo>
                        <a:pt x="1183" y="566"/>
                        <a:pt x="1261" y="554"/>
                        <a:pt x="1332" y="533"/>
                      </a:cubicBezTo>
                      <a:cubicBezTo>
                        <a:pt x="1374" y="519"/>
                        <a:pt x="1416" y="492"/>
                        <a:pt x="1443" y="450"/>
                      </a:cubicBezTo>
                      <a:cubicBezTo>
                        <a:pt x="1499" y="367"/>
                        <a:pt x="1471" y="270"/>
                        <a:pt x="1388" y="214"/>
                      </a:cubicBezTo>
                      <a:cubicBezTo>
                        <a:pt x="1291" y="159"/>
                        <a:pt x="1194" y="117"/>
                        <a:pt x="1083" y="89"/>
                      </a:cubicBezTo>
                      <a:cubicBezTo>
                        <a:pt x="985" y="62"/>
                        <a:pt x="888" y="34"/>
                        <a:pt x="777" y="20"/>
                      </a:cubicBezTo>
                      <a:cubicBezTo>
                        <a:pt x="684" y="8"/>
                        <a:pt x="588" y="1"/>
                        <a:pt x="4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" name="Google Shape;274;p10"/>
                <p:cNvSpPr/>
                <p:nvPr/>
              </p:nvSpPr>
              <p:spPr>
                <a:xfrm>
                  <a:off x="3146444" y="3237411"/>
                  <a:ext cx="49029" cy="15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18" extrusionOk="0">
                      <a:moveTo>
                        <a:pt x="679" y="0"/>
                      </a:moveTo>
                      <a:cubicBezTo>
                        <a:pt x="505" y="0"/>
                        <a:pt x="324" y="25"/>
                        <a:pt x="153" y="59"/>
                      </a:cubicBezTo>
                      <a:lnTo>
                        <a:pt x="139" y="45"/>
                      </a:lnTo>
                      <a:cubicBezTo>
                        <a:pt x="97" y="59"/>
                        <a:pt x="70" y="87"/>
                        <a:pt x="42" y="129"/>
                      </a:cubicBezTo>
                      <a:cubicBezTo>
                        <a:pt x="0" y="212"/>
                        <a:pt x="28" y="309"/>
                        <a:pt x="111" y="351"/>
                      </a:cubicBezTo>
                      <a:cubicBezTo>
                        <a:pt x="319" y="448"/>
                        <a:pt x="541" y="517"/>
                        <a:pt x="777" y="517"/>
                      </a:cubicBezTo>
                      <a:cubicBezTo>
                        <a:pt x="888" y="517"/>
                        <a:pt x="999" y="517"/>
                        <a:pt x="1124" y="503"/>
                      </a:cubicBezTo>
                      <a:cubicBezTo>
                        <a:pt x="1235" y="489"/>
                        <a:pt x="1346" y="448"/>
                        <a:pt x="1457" y="406"/>
                      </a:cubicBezTo>
                      <a:cubicBezTo>
                        <a:pt x="1596" y="337"/>
                        <a:pt x="1582" y="129"/>
                        <a:pt x="1429" y="87"/>
                      </a:cubicBezTo>
                      <a:cubicBezTo>
                        <a:pt x="1318" y="45"/>
                        <a:pt x="1221" y="32"/>
                        <a:pt x="1110" y="18"/>
                      </a:cubicBezTo>
                      <a:cubicBezTo>
                        <a:pt x="999" y="4"/>
                        <a:pt x="902" y="4"/>
                        <a:pt x="791" y="4"/>
                      </a:cubicBezTo>
                      <a:cubicBezTo>
                        <a:pt x="754" y="1"/>
                        <a:pt x="717" y="0"/>
                        <a:pt x="6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" name="Google Shape;275;p10"/>
                <p:cNvSpPr/>
                <p:nvPr/>
              </p:nvSpPr>
              <p:spPr>
                <a:xfrm>
                  <a:off x="3259801" y="3278637"/>
                  <a:ext cx="49029" cy="1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49" extrusionOk="0">
                      <a:moveTo>
                        <a:pt x="515" y="1"/>
                      </a:moveTo>
                      <a:cubicBezTo>
                        <a:pt x="406" y="1"/>
                        <a:pt x="299" y="7"/>
                        <a:pt x="195" y="21"/>
                      </a:cubicBezTo>
                      <a:lnTo>
                        <a:pt x="181" y="7"/>
                      </a:lnTo>
                      <a:cubicBezTo>
                        <a:pt x="42" y="35"/>
                        <a:pt x="0" y="216"/>
                        <a:pt x="111" y="299"/>
                      </a:cubicBezTo>
                      <a:cubicBezTo>
                        <a:pt x="306" y="424"/>
                        <a:pt x="528" y="507"/>
                        <a:pt x="763" y="535"/>
                      </a:cubicBezTo>
                      <a:cubicBezTo>
                        <a:pt x="874" y="548"/>
                        <a:pt x="999" y="548"/>
                        <a:pt x="1110" y="548"/>
                      </a:cubicBezTo>
                      <a:cubicBezTo>
                        <a:pt x="1235" y="548"/>
                        <a:pt x="1346" y="521"/>
                        <a:pt x="1457" y="479"/>
                      </a:cubicBezTo>
                      <a:cubicBezTo>
                        <a:pt x="1499" y="465"/>
                        <a:pt x="1540" y="424"/>
                        <a:pt x="1554" y="382"/>
                      </a:cubicBezTo>
                      <a:cubicBezTo>
                        <a:pt x="1596" y="299"/>
                        <a:pt x="1554" y="202"/>
                        <a:pt x="1471" y="160"/>
                      </a:cubicBezTo>
                      <a:cubicBezTo>
                        <a:pt x="1360" y="118"/>
                        <a:pt x="1263" y="91"/>
                        <a:pt x="1152" y="63"/>
                      </a:cubicBezTo>
                      <a:cubicBezTo>
                        <a:pt x="1055" y="49"/>
                        <a:pt x="944" y="35"/>
                        <a:pt x="847" y="21"/>
                      </a:cubicBezTo>
                      <a:cubicBezTo>
                        <a:pt x="736" y="7"/>
                        <a:pt x="625" y="1"/>
                        <a:pt x="5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" name="Google Shape;276;p10"/>
                <p:cNvSpPr/>
                <p:nvPr/>
              </p:nvSpPr>
              <p:spPr>
                <a:xfrm>
                  <a:off x="1479059" y="3226444"/>
                  <a:ext cx="37509" cy="16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" h="538" extrusionOk="0">
                      <a:moveTo>
                        <a:pt x="819" y="0"/>
                      </a:moveTo>
                      <a:cubicBezTo>
                        <a:pt x="735" y="0"/>
                        <a:pt x="652" y="0"/>
                        <a:pt x="569" y="14"/>
                      </a:cubicBezTo>
                      <a:cubicBezTo>
                        <a:pt x="388" y="42"/>
                        <a:pt x="236" y="97"/>
                        <a:pt x="83" y="194"/>
                      </a:cubicBezTo>
                      <a:cubicBezTo>
                        <a:pt x="56" y="208"/>
                        <a:pt x="42" y="236"/>
                        <a:pt x="28" y="264"/>
                      </a:cubicBezTo>
                      <a:cubicBezTo>
                        <a:pt x="0" y="361"/>
                        <a:pt x="42" y="444"/>
                        <a:pt x="125" y="486"/>
                      </a:cubicBezTo>
                      <a:cubicBezTo>
                        <a:pt x="250" y="520"/>
                        <a:pt x="378" y="538"/>
                        <a:pt x="505" y="538"/>
                      </a:cubicBezTo>
                      <a:cubicBezTo>
                        <a:pt x="631" y="538"/>
                        <a:pt x="756" y="520"/>
                        <a:pt x="874" y="486"/>
                      </a:cubicBezTo>
                      <a:cubicBezTo>
                        <a:pt x="957" y="458"/>
                        <a:pt x="1040" y="416"/>
                        <a:pt x="1110" y="375"/>
                      </a:cubicBezTo>
                      <a:cubicBezTo>
                        <a:pt x="1151" y="347"/>
                        <a:pt x="1165" y="319"/>
                        <a:pt x="1179" y="278"/>
                      </a:cubicBezTo>
                      <a:cubicBezTo>
                        <a:pt x="1221" y="194"/>
                        <a:pt x="1179" y="83"/>
                        <a:pt x="1068" y="42"/>
                      </a:cubicBezTo>
                      <a:cubicBezTo>
                        <a:pt x="985" y="14"/>
                        <a:pt x="902" y="0"/>
                        <a:pt x="8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" name="Google Shape;277;p10"/>
                <p:cNvSpPr/>
                <p:nvPr/>
              </p:nvSpPr>
              <p:spPr>
                <a:xfrm>
                  <a:off x="1380172" y="3224969"/>
                  <a:ext cx="29430" cy="15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" h="520" extrusionOk="0">
                      <a:moveTo>
                        <a:pt x="524" y="1"/>
                      </a:moveTo>
                      <a:cubicBezTo>
                        <a:pt x="506" y="1"/>
                        <a:pt x="488" y="2"/>
                        <a:pt x="472" y="6"/>
                      </a:cubicBezTo>
                      <a:cubicBezTo>
                        <a:pt x="334" y="6"/>
                        <a:pt x="209" y="48"/>
                        <a:pt x="98" y="117"/>
                      </a:cubicBezTo>
                      <a:cubicBezTo>
                        <a:pt x="84" y="131"/>
                        <a:pt x="70" y="145"/>
                        <a:pt x="56" y="173"/>
                      </a:cubicBezTo>
                      <a:cubicBezTo>
                        <a:pt x="1" y="256"/>
                        <a:pt x="14" y="367"/>
                        <a:pt x="98" y="409"/>
                      </a:cubicBezTo>
                      <a:cubicBezTo>
                        <a:pt x="209" y="478"/>
                        <a:pt x="347" y="520"/>
                        <a:pt x="472" y="520"/>
                      </a:cubicBezTo>
                      <a:cubicBezTo>
                        <a:pt x="542" y="520"/>
                        <a:pt x="597" y="506"/>
                        <a:pt x="666" y="492"/>
                      </a:cubicBezTo>
                      <a:cubicBezTo>
                        <a:pt x="736" y="478"/>
                        <a:pt x="791" y="450"/>
                        <a:pt x="847" y="409"/>
                      </a:cubicBezTo>
                      <a:cubicBezTo>
                        <a:pt x="861" y="395"/>
                        <a:pt x="875" y="381"/>
                        <a:pt x="888" y="367"/>
                      </a:cubicBezTo>
                      <a:cubicBezTo>
                        <a:pt x="958" y="270"/>
                        <a:pt x="930" y="145"/>
                        <a:pt x="847" y="90"/>
                      </a:cubicBezTo>
                      <a:cubicBezTo>
                        <a:pt x="777" y="48"/>
                        <a:pt x="722" y="20"/>
                        <a:pt x="653" y="20"/>
                      </a:cubicBezTo>
                      <a:cubicBezTo>
                        <a:pt x="613" y="11"/>
                        <a:pt x="567" y="1"/>
                        <a:pt x="5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" name="Google Shape;278;p10"/>
                <p:cNvSpPr/>
                <p:nvPr/>
              </p:nvSpPr>
              <p:spPr>
                <a:xfrm>
                  <a:off x="1265955" y="3270312"/>
                  <a:ext cx="29860" cy="15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" h="515" extrusionOk="0">
                      <a:moveTo>
                        <a:pt x="472" y="1"/>
                      </a:moveTo>
                      <a:cubicBezTo>
                        <a:pt x="361" y="15"/>
                        <a:pt x="264" y="29"/>
                        <a:pt x="153" y="70"/>
                      </a:cubicBezTo>
                      <a:lnTo>
                        <a:pt x="126" y="56"/>
                      </a:lnTo>
                      <a:cubicBezTo>
                        <a:pt x="112" y="70"/>
                        <a:pt x="84" y="84"/>
                        <a:pt x="70" y="98"/>
                      </a:cubicBezTo>
                      <a:cubicBezTo>
                        <a:pt x="1" y="154"/>
                        <a:pt x="1" y="265"/>
                        <a:pt x="56" y="334"/>
                      </a:cubicBezTo>
                      <a:cubicBezTo>
                        <a:pt x="167" y="445"/>
                        <a:pt x="320" y="514"/>
                        <a:pt x="486" y="514"/>
                      </a:cubicBezTo>
                      <a:cubicBezTo>
                        <a:pt x="639" y="514"/>
                        <a:pt x="791" y="459"/>
                        <a:pt x="902" y="334"/>
                      </a:cubicBezTo>
                      <a:cubicBezTo>
                        <a:pt x="930" y="320"/>
                        <a:pt x="930" y="292"/>
                        <a:pt x="944" y="278"/>
                      </a:cubicBezTo>
                      <a:cubicBezTo>
                        <a:pt x="972" y="181"/>
                        <a:pt x="916" y="70"/>
                        <a:pt x="819" y="43"/>
                      </a:cubicBezTo>
                      <a:lnTo>
                        <a:pt x="791" y="43"/>
                      </a:lnTo>
                      <a:cubicBezTo>
                        <a:pt x="694" y="15"/>
                        <a:pt x="583" y="1"/>
                        <a:pt x="47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" name="Google Shape;279;p10"/>
                <p:cNvSpPr/>
                <p:nvPr/>
              </p:nvSpPr>
              <p:spPr>
                <a:xfrm>
                  <a:off x="1181567" y="3247303"/>
                  <a:ext cx="43930" cy="1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" h="531" extrusionOk="0">
                      <a:moveTo>
                        <a:pt x="708" y="1"/>
                      </a:moveTo>
                      <a:cubicBezTo>
                        <a:pt x="514" y="15"/>
                        <a:pt x="320" y="56"/>
                        <a:pt x="140" y="112"/>
                      </a:cubicBezTo>
                      <a:lnTo>
                        <a:pt x="126" y="126"/>
                      </a:lnTo>
                      <a:cubicBezTo>
                        <a:pt x="98" y="140"/>
                        <a:pt x="56" y="167"/>
                        <a:pt x="43" y="209"/>
                      </a:cubicBezTo>
                      <a:cubicBezTo>
                        <a:pt x="1" y="278"/>
                        <a:pt x="43" y="375"/>
                        <a:pt x="126" y="417"/>
                      </a:cubicBezTo>
                      <a:cubicBezTo>
                        <a:pt x="283" y="490"/>
                        <a:pt x="472" y="531"/>
                        <a:pt x="656" y="531"/>
                      </a:cubicBezTo>
                      <a:cubicBezTo>
                        <a:pt x="683" y="531"/>
                        <a:pt x="710" y="530"/>
                        <a:pt x="736" y="528"/>
                      </a:cubicBezTo>
                      <a:cubicBezTo>
                        <a:pt x="833" y="528"/>
                        <a:pt x="930" y="514"/>
                        <a:pt x="1041" y="486"/>
                      </a:cubicBezTo>
                      <a:cubicBezTo>
                        <a:pt x="1138" y="459"/>
                        <a:pt x="1236" y="417"/>
                        <a:pt x="1333" y="362"/>
                      </a:cubicBezTo>
                      <a:cubicBezTo>
                        <a:pt x="1360" y="348"/>
                        <a:pt x="1388" y="306"/>
                        <a:pt x="1402" y="264"/>
                      </a:cubicBezTo>
                      <a:cubicBezTo>
                        <a:pt x="1430" y="167"/>
                        <a:pt x="1374" y="70"/>
                        <a:pt x="1277" y="42"/>
                      </a:cubicBezTo>
                      <a:cubicBezTo>
                        <a:pt x="1194" y="29"/>
                        <a:pt x="1083" y="15"/>
                        <a:pt x="9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" name="Google Shape;280;p10"/>
                <p:cNvSpPr/>
                <p:nvPr/>
              </p:nvSpPr>
              <p:spPr>
                <a:xfrm>
                  <a:off x="493846" y="3282207"/>
                  <a:ext cx="42240" cy="16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" h="545" extrusionOk="0">
                      <a:moveTo>
                        <a:pt x="944" y="0"/>
                      </a:moveTo>
                      <a:cubicBezTo>
                        <a:pt x="847" y="0"/>
                        <a:pt x="764" y="0"/>
                        <a:pt x="667" y="14"/>
                      </a:cubicBezTo>
                      <a:cubicBezTo>
                        <a:pt x="486" y="42"/>
                        <a:pt x="306" y="84"/>
                        <a:pt x="139" y="153"/>
                      </a:cubicBezTo>
                      <a:lnTo>
                        <a:pt x="125" y="167"/>
                      </a:lnTo>
                      <a:cubicBezTo>
                        <a:pt x="1" y="222"/>
                        <a:pt x="1" y="403"/>
                        <a:pt x="125" y="458"/>
                      </a:cubicBezTo>
                      <a:cubicBezTo>
                        <a:pt x="287" y="516"/>
                        <a:pt x="459" y="545"/>
                        <a:pt x="624" y="545"/>
                      </a:cubicBezTo>
                      <a:cubicBezTo>
                        <a:pt x="657" y="545"/>
                        <a:pt x="690" y="544"/>
                        <a:pt x="722" y="542"/>
                      </a:cubicBezTo>
                      <a:cubicBezTo>
                        <a:pt x="819" y="528"/>
                        <a:pt x="916" y="500"/>
                        <a:pt x="1013" y="472"/>
                      </a:cubicBezTo>
                      <a:cubicBezTo>
                        <a:pt x="1110" y="444"/>
                        <a:pt x="1208" y="403"/>
                        <a:pt x="1291" y="347"/>
                      </a:cubicBezTo>
                      <a:cubicBezTo>
                        <a:pt x="1319" y="320"/>
                        <a:pt x="1346" y="278"/>
                        <a:pt x="1346" y="236"/>
                      </a:cubicBezTo>
                      <a:cubicBezTo>
                        <a:pt x="1374" y="139"/>
                        <a:pt x="1319" y="42"/>
                        <a:pt x="1221" y="28"/>
                      </a:cubicBezTo>
                      <a:cubicBezTo>
                        <a:pt x="1124" y="0"/>
                        <a:pt x="1027" y="0"/>
                        <a:pt x="94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1" name="Google Shape;281;p10"/>
            <p:cNvSpPr/>
            <p:nvPr/>
          </p:nvSpPr>
          <p:spPr>
            <a:xfrm flipH="1">
              <a:off x="5542594" y="4822687"/>
              <a:ext cx="372639" cy="187276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1"/>
          <p:cNvSpPr/>
          <p:nvPr/>
        </p:nvSpPr>
        <p:spPr>
          <a:xfrm rot="10800000">
            <a:off x="13" y="-133"/>
            <a:ext cx="12191988" cy="5078380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4" name="Google Shape;284;p11"/>
          <p:cNvGrpSpPr/>
          <p:nvPr/>
        </p:nvGrpSpPr>
        <p:grpSpPr>
          <a:xfrm flipH="1">
            <a:off x="-108" y="5471532"/>
            <a:ext cx="12192213" cy="1386491"/>
            <a:chOff x="-79" y="4103639"/>
            <a:chExt cx="9144160" cy="1039868"/>
          </a:xfrm>
        </p:grpSpPr>
        <p:grpSp>
          <p:nvGrpSpPr>
            <p:cNvPr id="285" name="Google Shape;285;p11"/>
            <p:cNvGrpSpPr/>
            <p:nvPr/>
          </p:nvGrpSpPr>
          <p:grpSpPr>
            <a:xfrm>
              <a:off x="-79" y="4103639"/>
              <a:ext cx="9144160" cy="1039868"/>
              <a:chOff x="190965" y="3130536"/>
              <a:chExt cx="3995351" cy="454349"/>
            </a:xfrm>
          </p:grpSpPr>
          <p:sp>
            <p:nvSpPr>
              <p:cNvPr id="286" name="Google Shape;286;p11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1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1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11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11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11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11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2" name="Google Shape;302;p11"/>
            <p:cNvGrpSpPr/>
            <p:nvPr/>
          </p:nvGrpSpPr>
          <p:grpSpPr>
            <a:xfrm>
              <a:off x="2383912" y="4242257"/>
              <a:ext cx="4428535" cy="685674"/>
              <a:chOff x="2383912" y="4242257"/>
              <a:chExt cx="4428535" cy="685674"/>
            </a:xfrm>
          </p:grpSpPr>
          <p:sp>
            <p:nvSpPr>
              <p:cNvPr id="303" name="Google Shape;303;p11"/>
              <p:cNvSpPr/>
              <p:nvPr/>
            </p:nvSpPr>
            <p:spPr>
              <a:xfrm>
                <a:off x="6447617" y="47445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11"/>
              <p:cNvSpPr/>
              <p:nvPr/>
            </p:nvSpPr>
            <p:spPr>
              <a:xfrm>
                <a:off x="3748692" y="42422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491036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11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7" name="Google Shape;307;p11"/>
          <p:cNvSpPr txBox="1">
            <a:spLocks noGrp="1"/>
          </p:cNvSpPr>
          <p:nvPr>
            <p:ph type="title" hasCustomPrompt="1"/>
          </p:nvPr>
        </p:nvSpPr>
        <p:spPr>
          <a:xfrm>
            <a:off x="2524633" y="1337967"/>
            <a:ext cx="71428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08" name="Google Shape;308;p11"/>
          <p:cNvSpPr txBox="1">
            <a:spLocks noGrp="1"/>
          </p:cNvSpPr>
          <p:nvPr>
            <p:ph type="subTitle" idx="1"/>
          </p:nvPr>
        </p:nvSpPr>
        <p:spPr>
          <a:xfrm>
            <a:off x="2524633" y="4121633"/>
            <a:ext cx="71428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/>
        </p:txBody>
      </p:sp>
      <p:grpSp>
        <p:nvGrpSpPr>
          <p:cNvPr id="309" name="Google Shape;309;p11"/>
          <p:cNvGrpSpPr/>
          <p:nvPr/>
        </p:nvGrpSpPr>
        <p:grpSpPr>
          <a:xfrm>
            <a:off x="-1" y="5055055"/>
            <a:ext cx="1658716" cy="1967800"/>
            <a:chOff x="1286624" y="944716"/>
            <a:chExt cx="1244037" cy="1475850"/>
          </a:xfrm>
        </p:grpSpPr>
        <p:sp>
          <p:nvSpPr>
            <p:cNvPr id="310" name="Google Shape;310;p11"/>
            <p:cNvSpPr/>
            <p:nvPr/>
          </p:nvSpPr>
          <p:spPr>
            <a:xfrm>
              <a:off x="1286624" y="944716"/>
              <a:ext cx="1244037" cy="1475420"/>
            </a:xfrm>
            <a:custGeom>
              <a:avLst/>
              <a:gdLst/>
              <a:ahLst/>
              <a:cxnLst/>
              <a:rect l="l" t="t" r="r" b="b"/>
              <a:pathLst>
                <a:path w="40496" h="48028" extrusionOk="0">
                  <a:moveTo>
                    <a:pt x="1" y="1"/>
                  </a:moveTo>
                  <a:lnTo>
                    <a:pt x="1" y="48028"/>
                  </a:lnTo>
                  <a:lnTo>
                    <a:pt x="40412" y="43755"/>
                  </a:lnTo>
                  <a:cubicBezTo>
                    <a:pt x="40495" y="40259"/>
                    <a:pt x="40232" y="36750"/>
                    <a:pt x="39635" y="33295"/>
                  </a:cubicBezTo>
                  <a:cubicBezTo>
                    <a:pt x="39413" y="32061"/>
                    <a:pt x="39122" y="30770"/>
                    <a:pt x="38067" y="29744"/>
                  </a:cubicBezTo>
                  <a:cubicBezTo>
                    <a:pt x="36872" y="28587"/>
                    <a:pt x="34800" y="27990"/>
                    <a:pt x="32718" y="27990"/>
                  </a:cubicBezTo>
                  <a:cubicBezTo>
                    <a:pt x="31781" y="27990"/>
                    <a:pt x="30841" y="28111"/>
                    <a:pt x="29980" y="28357"/>
                  </a:cubicBezTo>
                  <a:cubicBezTo>
                    <a:pt x="27205" y="29147"/>
                    <a:pt x="25263" y="30978"/>
                    <a:pt x="24514" y="32976"/>
                  </a:cubicBezTo>
                  <a:cubicBezTo>
                    <a:pt x="24361" y="29328"/>
                    <a:pt x="23876" y="25707"/>
                    <a:pt x="23071" y="22142"/>
                  </a:cubicBezTo>
                  <a:cubicBezTo>
                    <a:pt x="22696" y="20505"/>
                    <a:pt x="21947" y="18604"/>
                    <a:pt x="19686" y="18008"/>
                  </a:cubicBezTo>
                  <a:cubicBezTo>
                    <a:pt x="19247" y="17890"/>
                    <a:pt x="18804" y="17836"/>
                    <a:pt x="18365" y="17836"/>
                  </a:cubicBezTo>
                  <a:cubicBezTo>
                    <a:pt x="16117" y="17836"/>
                    <a:pt x="13966" y="19248"/>
                    <a:pt x="12805" y="20699"/>
                  </a:cubicBezTo>
                  <a:cubicBezTo>
                    <a:pt x="11434" y="22423"/>
                    <a:pt x="10656" y="24386"/>
                    <a:pt x="10564" y="26351"/>
                  </a:cubicBezTo>
                  <a:lnTo>
                    <a:pt x="10564" y="26351"/>
                  </a:lnTo>
                  <a:cubicBezTo>
                    <a:pt x="10607" y="21143"/>
                    <a:pt x="10341" y="15949"/>
                    <a:pt x="9753" y="10780"/>
                  </a:cubicBezTo>
                  <a:cubicBezTo>
                    <a:pt x="9490" y="8477"/>
                    <a:pt x="9143" y="6119"/>
                    <a:pt x="7672" y="4038"/>
                  </a:cubicBezTo>
                  <a:cubicBezTo>
                    <a:pt x="6188" y="1957"/>
                    <a:pt x="3372" y="18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1286624" y="1466341"/>
              <a:ext cx="986634" cy="954225"/>
            </a:xfrm>
            <a:custGeom>
              <a:avLst/>
              <a:gdLst/>
              <a:ahLst/>
              <a:cxnLst/>
              <a:rect l="l" t="t" r="r" b="b"/>
              <a:pathLst>
                <a:path w="32117" h="31062" extrusionOk="0">
                  <a:moveTo>
                    <a:pt x="1" y="1"/>
                  </a:moveTo>
                  <a:lnTo>
                    <a:pt x="1" y="31062"/>
                  </a:lnTo>
                  <a:lnTo>
                    <a:pt x="32061" y="28287"/>
                  </a:lnTo>
                  <a:cubicBezTo>
                    <a:pt x="32116" y="26026"/>
                    <a:pt x="31908" y="23751"/>
                    <a:pt x="31436" y="21531"/>
                  </a:cubicBezTo>
                  <a:cubicBezTo>
                    <a:pt x="31256" y="20727"/>
                    <a:pt x="31034" y="19894"/>
                    <a:pt x="30188" y="19228"/>
                  </a:cubicBezTo>
                  <a:cubicBezTo>
                    <a:pt x="29238" y="18480"/>
                    <a:pt x="27584" y="18097"/>
                    <a:pt x="25930" y="18097"/>
                  </a:cubicBezTo>
                  <a:cubicBezTo>
                    <a:pt x="25192" y="18097"/>
                    <a:pt x="24454" y="18173"/>
                    <a:pt x="23779" y="18327"/>
                  </a:cubicBezTo>
                  <a:cubicBezTo>
                    <a:pt x="21573" y="18840"/>
                    <a:pt x="20033" y="20033"/>
                    <a:pt x="19436" y="21323"/>
                  </a:cubicBezTo>
                  <a:cubicBezTo>
                    <a:pt x="19325" y="18951"/>
                    <a:pt x="18937" y="16607"/>
                    <a:pt x="18299" y="14318"/>
                  </a:cubicBezTo>
                  <a:cubicBezTo>
                    <a:pt x="17994" y="13263"/>
                    <a:pt x="17411" y="12029"/>
                    <a:pt x="15608" y="11640"/>
                  </a:cubicBezTo>
                  <a:cubicBezTo>
                    <a:pt x="15263" y="11566"/>
                    <a:pt x="14916" y="11533"/>
                    <a:pt x="14572" y="11533"/>
                  </a:cubicBezTo>
                  <a:cubicBezTo>
                    <a:pt x="12784" y="11533"/>
                    <a:pt x="11075" y="12446"/>
                    <a:pt x="10156" y="13388"/>
                  </a:cubicBezTo>
                  <a:cubicBezTo>
                    <a:pt x="9058" y="14524"/>
                    <a:pt x="8442" y="15801"/>
                    <a:pt x="8372" y="17100"/>
                  </a:cubicBezTo>
                  <a:lnTo>
                    <a:pt x="8372" y="17100"/>
                  </a:lnTo>
                  <a:cubicBezTo>
                    <a:pt x="8421" y="13704"/>
                    <a:pt x="8198" y="10322"/>
                    <a:pt x="7728" y="6965"/>
                  </a:cubicBezTo>
                  <a:cubicBezTo>
                    <a:pt x="7520" y="5481"/>
                    <a:pt x="7256" y="3955"/>
                    <a:pt x="6091" y="2609"/>
                  </a:cubicBezTo>
                  <a:cubicBezTo>
                    <a:pt x="4926" y="1263"/>
                    <a:pt x="2678" y="112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1414481" y="1169310"/>
              <a:ext cx="28600" cy="1144289"/>
            </a:xfrm>
            <a:custGeom>
              <a:avLst/>
              <a:gdLst/>
              <a:ahLst/>
              <a:cxnLst/>
              <a:rect l="l" t="t" r="r" b="b"/>
              <a:pathLst>
                <a:path w="931" h="37249" extrusionOk="0">
                  <a:moveTo>
                    <a:pt x="195" y="1"/>
                  </a:moveTo>
                  <a:cubicBezTo>
                    <a:pt x="139" y="1554"/>
                    <a:pt x="98" y="3108"/>
                    <a:pt x="84" y="4662"/>
                  </a:cubicBezTo>
                  <a:cubicBezTo>
                    <a:pt x="56" y="6216"/>
                    <a:pt x="42" y="7769"/>
                    <a:pt x="28" y="9323"/>
                  </a:cubicBezTo>
                  <a:cubicBezTo>
                    <a:pt x="1" y="12417"/>
                    <a:pt x="14" y="15524"/>
                    <a:pt x="70" y="18632"/>
                  </a:cubicBezTo>
                  <a:cubicBezTo>
                    <a:pt x="125" y="21739"/>
                    <a:pt x="195" y="24847"/>
                    <a:pt x="306" y="27954"/>
                  </a:cubicBezTo>
                  <a:cubicBezTo>
                    <a:pt x="347" y="29494"/>
                    <a:pt x="403" y="31048"/>
                    <a:pt x="472" y="32601"/>
                  </a:cubicBezTo>
                  <a:cubicBezTo>
                    <a:pt x="555" y="34155"/>
                    <a:pt x="639" y="35695"/>
                    <a:pt x="722" y="37249"/>
                  </a:cubicBezTo>
                  <a:lnTo>
                    <a:pt x="930" y="37235"/>
                  </a:lnTo>
                  <a:cubicBezTo>
                    <a:pt x="875" y="35695"/>
                    <a:pt x="819" y="34141"/>
                    <a:pt x="764" y="32588"/>
                  </a:cubicBezTo>
                  <a:cubicBezTo>
                    <a:pt x="708" y="31034"/>
                    <a:pt x="653" y="29494"/>
                    <a:pt x="611" y="27940"/>
                  </a:cubicBezTo>
                  <a:cubicBezTo>
                    <a:pt x="528" y="24833"/>
                    <a:pt x="458" y="21725"/>
                    <a:pt x="403" y="18632"/>
                  </a:cubicBezTo>
                  <a:cubicBezTo>
                    <a:pt x="347" y="15524"/>
                    <a:pt x="320" y="12417"/>
                    <a:pt x="320" y="9323"/>
                  </a:cubicBezTo>
                  <a:lnTo>
                    <a:pt x="347" y="4662"/>
                  </a:lnTo>
                  <a:cubicBezTo>
                    <a:pt x="347" y="3108"/>
                    <a:pt x="361" y="1554"/>
                    <a:pt x="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1798450" y="1625317"/>
              <a:ext cx="46080" cy="618824"/>
            </a:xfrm>
            <a:custGeom>
              <a:avLst/>
              <a:gdLst/>
              <a:ahLst/>
              <a:cxnLst/>
              <a:rect l="l" t="t" r="r" b="b"/>
              <a:pathLst>
                <a:path w="1500" h="20144" extrusionOk="0">
                  <a:moveTo>
                    <a:pt x="1305" y="0"/>
                  </a:moveTo>
                  <a:lnTo>
                    <a:pt x="1097" y="1249"/>
                  </a:lnTo>
                  <a:lnTo>
                    <a:pt x="916" y="2498"/>
                  </a:lnTo>
                  <a:lnTo>
                    <a:pt x="736" y="3746"/>
                  </a:lnTo>
                  <a:lnTo>
                    <a:pt x="584" y="5009"/>
                  </a:lnTo>
                  <a:cubicBezTo>
                    <a:pt x="389" y="6673"/>
                    <a:pt x="251" y="8352"/>
                    <a:pt x="153" y="10044"/>
                  </a:cubicBezTo>
                  <a:cubicBezTo>
                    <a:pt x="56" y="11723"/>
                    <a:pt x="1" y="13401"/>
                    <a:pt x="1" y="15094"/>
                  </a:cubicBezTo>
                  <a:lnTo>
                    <a:pt x="1" y="16356"/>
                  </a:lnTo>
                  <a:lnTo>
                    <a:pt x="29" y="17619"/>
                  </a:lnTo>
                  <a:lnTo>
                    <a:pt x="70" y="18881"/>
                  </a:lnTo>
                  <a:lnTo>
                    <a:pt x="140" y="20144"/>
                  </a:lnTo>
                  <a:lnTo>
                    <a:pt x="348" y="20144"/>
                  </a:lnTo>
                  <a:lnTo>
                    <a:pt x="320" y="18881"/>
                  </a:lnTo>
                  <a:lnTo>
                    <a:pt x="306" y="17619"/>
                  </a:lnTo>
                  <a:lnTo>
                    <a:pt x="306" y="16370"/>
                  </a:lnTo>
                  <a:lnTo>
                    <a:pt x="320" y="15108"/>
                  </a:lnTo>
                  <a:cubicBezTo>
                    <a:pt x="334" y="13429"/>
                    <a:pt x="403" y="11751"/>
                    <a:pt x="500" y="10072"/>
                  </a:cubicBezTo>
                  <a:cubicBezTo>
                    <a:pt x="584" y="8393"/>
                    <a:pt x="708" y="6715"/>
                    <a:pt x="889" y="5036"/>
                  </a:cubicBezTo>
                  <a:lnTo>
                    <a:pt x="1014" y="3788"/>
                  </a:lnTo>
                  <a:lnTo>
                    <a:pt x="1166" y="2539"/>
                  </a:lnTo>
                  <a:lnTo>
                    <a:pt x="1319" y="1291"/>
                  </a:lnTo>
                  <a:lnTo>
                    <a:pt x="1499" y="42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2187120" y="189636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1"/>
          <p:cNvGrpSpPr/>
          <p:nvPr/>
        </p:nvGrpSpPr>
        <p:grpSpPr>
          <a:xfrm>
            <a:off x="10614173" y="4611645"/>
            <a:ext cx="1632543" cy="2333860"/>
            <a:chOff x="7135804" y="428558"/>
            <a:chExt cx="1224407" cy="1750395"/>
          </a:xfrm>
        </p:grpSpPr>
        <p:sp>
          <p:nvSpPr>
            <p:cNvPr id="316" name="Google Shape;316;p11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3"/>
          <p:cNvSpPr txBox="1">
            <a:spLocks noGrp="1"/>
          </p:cNvSpPr>
          <p:nvPr>
            <p:ph type="title" hasCustomPrompt="1"/>
          </p:nvPr>
        </p:nvSpPr>
        <p:spPr>
          <a:xfrm>
            <a:off x="960188" y="1696867"/>
            <a:ext cx="3198000" cy="6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subTitle" idx="1"/>
          </p:nvPr>
        </p:nvSpPr>
        <p:spPr>
          <a:xfrm>
            <a:off x="960188" y="2973200"/>
            <a:ext cx="3204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13"/>
          <p:cNvSpPr txBox="1">
            <a:spLocks noGrp="1"/>
          </p:cNvSpPr>
          <p:nvPr>
            <p:ph type="title" idx="2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26" name="Google Shape;326;p13"/>
          <p:cNvSpPr txBox="1">
            <a:spLocks noGrp="1"/>
          </p:cNvSpPr>
          <p:nvPr>
            <p:ph type="subTitle" idx="3"/>
          </p:nvPr>
        </p:nvSpPr>
        <p:spPr>
          <a:xfrm>
            <a:off x="953467" y="2549667"/>
            <a:ext cx="3204800" cy="57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665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7" name="Google Shape;327;p13"/>
          <p:cNvSpPr txBox="1">
            <a:spLocks noGrp="1"/>
          </p:cNvSpPr>
          <p:nvPr>
            <p:ph type="title" idx="4" hasCustomPrompt="1"/>
          </p:nvPr>
        </p:nvSpPr>
        <p:spPr>
          <a:xfrm>
            <a:off x="4496955" y="1696867"/>
            <a:ext cx="3198000" cy="6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5"/>
          </p:nvPr>
        </p:nvSpPr>
        <p:spPr>
          <a:xfrm>
            <a:off x="4496955" y="2973200"/>
            <a:ext cx="3204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13"/>
          <p:cNvSpPr txBox="1">
            <a:spLocks noGrp="1"/>
          </p:cNvSpPr>
          <p:nvPr>
            <p:ph type="subTitle" idx="6"/>
          </p:nvPr>
        </p:nvSpPr>
        <p:spPr>
          <a:xfrm>
            <a:off x="4490233" y="2549667"/>
            <a:ext cx="3204800" cy="57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665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30" name="Google Shape;330;p13"/>
          <p:cNvSpPr txBox="1">
            <a:spLocks noGrp="1"/>
          </p:cNvSpPr>
          <p:nvPr>
            <p:ph type="title" idx="7" hasCustomPrompt="1"/>
          </p:nvPr>
        </p:nvSpPr>
        <p:spPr>
          <a:xfrm>
            <a:off x="8033721" y="1696867"/>
            <a:ext cx="3198000" cy="6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31" name="Google Shape;331;p13"/>
          <p:cNvSpPr txBox="1">
            <a:spLocks noGrp="1"/>
          </p:cNvSpPr>
          <p:nvPr>
            <p:ph type="subTitle" idx="8"/>
          </p:nvPr>
        </p:nvSpPr>
        <p:spPr>
          <a:xfrm>
            <a:off x="8033721" y="2973200"/>
            <a:ext cx="3204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13"/>
          <p:cNvSpPr txBox="1">
            <a:spLocks noGrp="1"/>
          </p:cNvSpPr>
          <p:nvPr>
            <p:ph type="subTitle" idx="9"/>
          </p:nvPr>
        </p:nvSpPr>
        <p:spPr>
          <a:xfrm>
            <a:off x="8027000" y="2549667"/>
            <a:ext cx="3204800" cy="57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665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33" name="Google Shape;333;p13"/>
          <p:cNvSpPr txBox="1">
            <a:spLocks noGrp="1"/>
          </p:cNvSpPr>
          <p:nvPr>
            <p:ph type="title" idx="13" hasCustomPrompt="1"/>
          </p:nvPr>
        </p:nvSpPr>
        <p:spPr>
          <a:xfrm>
            <a:off x="960188" y="4200333"/>
            <a:ext cx="3198000" cy="6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34" name="Google Shape;334;p13"/>
          <p:cNvSpPr txBox="1">
            <a:spLocks noGrp="1"/>
          </p:cNvSpPr>
          <p:nvPr>
            <p:ph type="subTitle" idx="14"/>
          </p:nvPr>
        </p:nvSpPr>
        <p:spPr>
          <a:xfrm>
            <a:off x="960188" y="5476667"/>
            <a:ext cx="3204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5" name="Google Shape;335;p13"/>
          <p:cNvSpPr txBox="1">
            <a:spLocks noGrp="1"/>
          </p:cNvSpPr>
          <p:nvPr>
            <p:ph type="subTitle" idx="15"/>
          </p:nvPr>
        </p:nvSpPr>
        <p:spPr>
          <a:xfrm>
            <a:off x="953467" y="5053133"/>
            <a:ext cx="3204800" cy="57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665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36" name="Google Shape;336;p13"/>
          <p:cNvSpPr txBox="1">
            <a:spLocks noGrp="1"/>
          </p:cNvSpPr>
          <p:nvPr>
            <p:ph type="title" idx="16" hasCustomPrompt="1"/>
          </p:nvPr>
        </p:nvSpPr>
        <p:spPr>
          <a:xfrm>
            <a:off x="4496955" y="4200333"/>
            <a:ext cx="3198000" cy="6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37" name="Google Shape;337;p13"/>
          <p:cNvSpPr txBox="1">
            <a:spLocks noGrp="1"/>
          </p:cNvSpPr>
          <p:nvPr>
            <p:ph type="subTitle" idx="17"/>
          </p:nvPr>
        </p:nvSpPr>
        <p:spPr>
          <a:xfrm>
            <a:off x="4496955" y="5476667"/>
            <a:ext cx="3204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p13"/>
          <p:cNvSpPr txBox="1">
            <a:spLocks noGrp="1"/>
          </p:cNvSpPr>
          <p:nvPr>
            <p:ph type="subTitle" idx="18"/>
          </p:nvPr>
        </p:nvSpPr>
        <p:spPr>
          <a:xfrm>
            <a:off x="4490233" y="5053133"/>
            <a:ext cx="3204800" cy="57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665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39" name="Google Shape;339;p13"/>
          <p:cNvSpPr txBox="1">
            <a:spLocks noGrp="1"/>
          </p:cNvSpPr>
          <p:nvPr>
            <p:ph type="title" idx="19" hasCustomPrompt="1"/>
          </p:nvPr>
        </p:nvSpPr>
        <p:spPr>
          <a:xfrm>
            <a:off x="8033721" y="4200333"/>
            <a:ext cx="3198000" cy="6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40" name="Google Shape;340;p13"/>
          <p:cNvSpPr txBox="1">
            <a:spLocks noGrp="1"/>
          </p:cNvSpPr>
          <p:nvPr>
            <p:ph type="subTitle" idx="20"/>
          </p:nvPr>
        </p:nvSpPr>
        <p:spPr>
          <a:xfrm>
            <a:off x="8033721" y="5476667"/>
            <a:ext cx="3204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1" name="Google Shape;341;p13"/>
          <p:cNvSpPr txBox="1">
            <a:spLocks noGrp="1"/>
          </p:cNvSpPr>
          <p:nvPr>
            <p:ph type="subTitle" idx="21"/>
          </p:nvPr>
        </p:nvSpPr>
        <p:spPr>
          <a:xfrm>
            <a:off x="8027000" y="5053133"/>
            <a:ext cx="3204800" cy="57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665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342" name="Google Shape;342;p13"/>
          <p:cNvGrpSpPr/>
          <p:nvPr/>
        </p:nvGrpSpPr>
        <p:grpSpPr>
          <a:xfrm>
            <a:off x="34" y="6432866"/>
            <a:ext cx="12192213" cy="425217"/>
            <a:chOff x="25" y="4824649"/>
            <a:chExt cx="9144160" cy="318913"/>
          </a:xfrm>
        </p:grpSpPr>
        <p:grpSp>
          <p:nvGrpSpPr>
            <p:cNvPr id="343" name="Google Shape;343;p13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344" name="Google Shape;344;p13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" name="Google Shape;355;p13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356" name="Google Shape;356;p13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13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3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3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3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3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13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365" name="Google Shape;365;p13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13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13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69" name="Google Shape;369;p13"/>
          <p:cNvSpPr/>
          <p:nvPr/>
        </p:nvSpPr>
        <p:spPr>
          <a:xfrm>
            <a:off x="-543465" y="3456368"/>
            <a:ext cx="1248935" cy="621003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4"/>
          <p:cNvSpPr txBox="1">
            <a:spLocks noGrp="1"/>
          </p:cNvSpPr>
          <p:nvPr>
            <p:ph type="title"/>
          </p:nvPr>
        </p:nvSpPr>
        <p:spPr>
          <a:xfrm>
            <a:off x="1236667" y="4483900"/>
            <a:ext cx="55188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372" name="Google Shape;372;p14"/>
          <p:cNvSpPr txBox="1">
            <a:spLocks noGrp="1"/>
          </p:cNvSpPr>
          <p:nvPr>
            <p:ph type="subTitle" idx="1"/>
          </p:nvPr>
        </p:nvSpPr>
        <p:spPr>
          <a:xfrm>
            <a:off x="1236667" y="1664767"/>
            <a:ext cx="55188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grpSp>
        <p:nvGrpSpPr>
          <p:cNvPr id="373" name="Google Shape;373;p14"/>
          <p:cNvGrpSpPr/>
          <p:nvPr/>
        </p:nvGrpSpPr>
        <p:grpSpPr>
          <a:xfrm flipH="1">
            <a:off x="5376599" y="5614964"/>
            <a:ext cx="6814923" cy="1241437"/>
            <a:chOff x="751" y="4234179"/>
            <a:chExt cx="4991886" cy="909345"/>
          </a:xfrm>
        </p:grpSpPr>
        <p:sp>
          <p:nvSpPr>
            <p:cNvPr id="374" name="Google Shape;374;p14"/>
            <p:cNvSpPr/>
            <p:nvPr/>
          </p:nvSpPr>
          <p:spPr>
            <a:xfrm flipH="1">
              <a:off x="751" y="4249319"/>
              <a:ext cx="4991886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14"/>
            <p:cNvGrpSpPr/>
            <p:nvPr/>
          </p:nvGrpSpPr>
          <p:grpSpPr>
            <a:xfrm>
              <a:off x="605544" y="4610319"/>
              <a:ext cx="3748491" cy="377113"/>
              <a:chOff x="186595" y="3225739"/>
              <a:chExt cx="1637826" cy="164772"/>
            </a:xfrm>
          </p:grpSpPr>
          <p:sp>
            <p:nvSpPr>
              <p:cNvPr id="376" name="Google Shape;376;p14"/>
              <p:cNvSpPr/>
              <p:nvPr/>
            </p:nvSpPr>
            <p:spPr>
              <a:xfrm>
                <a:off x="1564145" y="3307659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14"/>
              <p:cNvSpPr/>
              <p:nvPr/>
            </p:nvSpPr>
            <p:spPr>
              <a:xfrm>
                <a:off x="1542442" y="3364737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14"/>
              <p:cNvSpPr/>
              <p:nvPr/>
            </p:nvSpPr>
            <p:spPr>
              <a:xfrm>
                <a:off x="1662034" y="3364936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14"/>
              <p:cNvSpPr/>
              <p:nvPr/>
            </p:nvSpPr>
            <p:spPr>
              <a:xfrm>
                <a:off x="1775391" y="3373646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14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14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" name="Google Shape;388;p14"/>
            <p:cNvGrpSpPr/>
            <p:nvPr/>
          </p:nvGrpSpPr>
          <p:grpSpPr>
            <a:xfrm>
              <a:off x="197712" y="4234179"/>
              <a:ext cx="3296550" cy="821209"/>
              <a:chOff x="2383912" y="4018579"/>
              <a:chExt cx="3296550" cy="821209"/>
            </a:xfrm>
          </p:grpSpPr>
          <p:sp>
            <p:nvSpPr>
              <p:cNvPr id="389" name="Google Shape;389;p14"/>
              <p:cNvSpPr/>
              <p:nvPr/>
            </p:nvSpPr>
            <p:spPr>
              <a:xfrm>
                <a:off x="3537503" y="4018579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93" name="Google Shape;393;p14"/>
          <p:cNvGrpSpPr/>
          <p:nvPr/>
        </p:nvGrpSpPr>
        <p:grpSpPr>
          <a:xfrm>
            <a:off x="10522393" y="4546573"/>
            <a:ext cx="1669601" cy="2387072"/>
            <a:chOff x="7135804" y="428558"/>
            <a:chExt cx="1224407" cy="1750395"/>
          </a:xfrm>
        </p:grpSpPr>
        <p:sp>
          <p:nvSpPr>
            <p:cNvPr id="394" name="Google Shape;394;p14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5"/>
          <p:cNvSpPr txBox="1">
            <a:spLocks noGrp="1"/>
          </p:cNvSpPr>
          <p:nvPr>
            <p:ph type="subTitle" idx="1"/>
          </p:nvPr>
        </p:nvSpPr>
        <p:spPr>
          <a:xfrm>
            <a:off x="6710733" y="2108500"/>
            <a:ext cx="3876800" cy="36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1" name="Google Shape;401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402" name="Google Shape;402;p15"/>
          <p:cNvGrpSpPr/>
          <p:nvPr/>
        </p:nvGrpSpPr>
        <p:grpSpPr>
          <a:xfrm>
            <a:off x="856" y="5665766"/>
            <a:ext cx="7950911" cy="1192273"/>
            <a:chOff x="642" y="4249324"/>
            <a:chExt cx="5963183" cy="894205"/>
          </a:xfrm>
        </p:grpSpPr>
        <p:sp>
          <p:nvSpPr>
            <p:cNvPr id="403" name="Google Shape;403;p15"/>
            <p:cNvSpPr/>
            <p:nvPr/>
          </p:nvSpPr>
          <p:spPr>
            <a:xfrm flipH="1">
              <a:off x="642" y="4249324"/>
              <a:ext cx="5963183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" name="Google Shape;404;p15"/>
            <p:cNvGrpSpPr/>
            <p:nvPr/>
          </p:nvGrpSpPr>
          <p:grpSpPr>
            <a:xfrm>
              <a:off x="605544" y="4610319"/>
              <a:ext cx="3897334" cy="302691"/>
              <a:chOff x="186595" y="3225739"/>
              <a:chExt cx="1702859" cy="132255"/>
            </a:xfrm>
          </p:grpSpPr>
          <p:sp>
            <p:nvSpPr>
              <p:cNvPr id="405" name="Google Shape;405;p15"/>
              <p:cNvSpPr/>
              <p:nvPr/>
            </p:nvSpPr>
            <p:spPr>
              <a:xfrm>
                <a:off x="1596662" y="3275142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1672509" y="3332220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1727068" y="3299903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0425" y="3341129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5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5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5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5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5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5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" name="Google Shape;417;p15"/>
            <p:cNvGrpSpPr/>
            <p:nvPr/>
          </p:nvGrpSpPr>
          <p:grpSpPr>
            <a:xfrm>
              <a:off x="197712" y="4762657"/>
              <a:ext cx="4733335" cy="292730"/>
              <a:chOff x="2383912" y="4547057"/>
              <a:chExt cx="4733335" cy="292730"/>
            </a:xfrm>
          </p:grpSpPr>
          <p:sp>
            <p:nvSpPr>
              <p:cNvPr id="418" name="Google Shape;418;p15"/>
              <p:cNvSpPr/>
              <p:nvPr/>
            </p:nvSpPr>
            <p:spPr>
              <a:xfrm>
                <a:off x="6752417" y="45921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15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15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5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22" name="Google Shape;422;p15"/>
          <p:cNvGrpSpPr/>
          <p:nvPr/>
        </p:nvGrpSpPr>
        <p:grpSpPr>
          <a:xfrm flipH="1">
            <a:off x="12" y="4602199"/>
            <a:ext cx="1630747" cy="2331292"/>
            <a:chOff x="7135804" y="428558"/>
            <a:chExt cx="1224407" cy="1750395"/>
          </a:xfrm>
        </p:grpSpPr>
        <p:sp>
          <p:nvSpPr>
            <p:cNvPr id="423" name="Google Shape;423;p15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6"/>
          <p:cNvSpPr txBox="1">
            <a:spLocks noGrp="1"/>
          </p:cNvSpPr>
          <p:nvPr>
            <p:ph type="subTitle" idx="1"/>
          </p:nvPr>
        </p:nvSpPr>
        <p:spPr>
          <a:xfrm>
            <a:off x="6723667" y="3221367"/>
            <a:ext cx="4281600" cy="13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0" name="Google Shape;430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14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31" name="Google Shape;431;p16"/>
          <p:cNvSpPr>
            <a:spLocks noGrp="1"/>
          </p:cNvSpPr>
          <p:nvPr>
            <p:ph type="pic" idx="2"/>
          </p:nvPr>
        </p:nvSpPr>
        <p:spPr>
          <a:xfrm>
            <a:off x="953467" y="2537567"/>
            <a:ext cx="4909200" cy="3606800"/>
          </a:xfrm>
          <a:prstGeom prst="roundRect">
            <a:avLst>
              <a:gd name="adj" fmla="val 14156"/>
            </a:avLst>
          </a:prstGeom>
          <a:noFill/>
          <a:ln>
            <a:noFill/>
          </a:ln>
        </p:spPr>
      </p:sp>
      <p:grpSp>
        <p:nvGrpSpPr>
          <p:cNvPr id="432" name="Google Shape;432;p16"/>
          <p:cNvGrpSpPr/>
          <p:nvPr/>
        </p:nvGrpSpPr>
        <p:grpSpPr>
          <a:xfrm flipH="1">
            <a:off x="4497342" y="5732694"/>
            <a:ext cx="7693301" cy="1153644"/>
            <a:chOff x="642" y="4249324"/>
            <a:chExt cx="5963183" cy="894205"/>
          </a:xfrm>
        </p:grpSpPr>
        <p:sp>
          <p:nvSpPr>
            <p:cNvPr id="433" name="Google Shape;433;p16"/>
            <p:cNvSpPr/>
            <p:nvPr/>
          </p:nvSpPr>
          <p:spPr>
            <a:xfrm flipH="1">
              <a:off x="642" y="4249324"/>
              <a:ext cx="5963183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16"/>
            <p:cNvGrpSpPr/>
            <p:nvPr/>
          </p:nvGrpSpPr>
          <p:grpSpPr>
            <a:xfrm>
              <a:off x="605544" y="4610319"/>
              <a:ext cx="3897334" cy="302691"/>
              <a:chOff x="186595" y="3225739"/>
              <a:chExt cx="1702859" cy="132255"/>
            </a:xfrm>
          </p:grpSpPr>
          <p:sp>
            <p:nvSpPr>
              <p:cNvPr id="435" name="Google Shape;435;p16"/>
              <p:cNvSpPr/>
              <p:nvPr/>
            </p:nvSpPr>
            <p:spPr>
              <a:xfrm>
                <a:off x="1596662" y="3275142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6"/>
              <p:cNvSpPr/>
              <p:nvPr/>
            </p:nvSpPr>
            <p:spPr>
              <a:xfrm>
                <a:off x="1672509" y="3332220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6"/>
              <p:cNvSpPr/>
              <p:nvPr/>
            </p:nvSpPr>
            <p:spPr>
              <a:xfrm>
                <a:off x="1727068" y="3299903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16"/>
              <p:cNvSpPr/>
              <p:nvPr/>
            </p:nvSpPr>
            <p:spPr>
              <a:xfrm>
                <a:off x="1840425" y="3341129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16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16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16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16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16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16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16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16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" name="Google Shape;447;p16"/>
            <p:cNvGrpSpPr/>
            <p:nvPr/>
          </p:nvGrpSpPr>
          <p:grpSpPr>
            <a:xfrm>
              <a:off x="197712" y="4762657"/>
              <a:ext cx="4733335" cy="292730"/>
              <a:chOff x="2383912" y="4547057"/>
              <a:chExt cx="4733335" cy="292730"/>
            </a:xfrm>
          </p:grpSpPr>
          <p:sp>
            <p:nvSpPr>
              <p:cNvPr id="448" name="Google Shape;448;p16"/>
              <p:cNvSpPr/>
              <p:nvPr/>
            </p:nvSpPr>
            <p:spPr>
              <a:xfrm>
                <a:off x="6752417" y="45921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16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16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16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52" name="Google Shape;452;p16"/>
          <p:cNvGrpSpPr/>
          <p:nvPr/>
        </p:nvGrpSpPr>
        <p:grpSpPr>
          <a:xfrm>
            <a:off x="10613980" y="4703694"/>
            <a:ext cx="1578016" cy="2255909"/>
            <a:chOff x="7135804" y="428558"/>
            <a:chExt cx="1224407" cy="1750395"/>
          </a:xfrm>
        </p:grpSpPr>
        <p:sp>
          <p:nvSpPr>
            <p:cNvPr id="453" name="Google Shape;453;p16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6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8" name="Google Shape;458;p16"/>
          <p:cNvSpPr/>
          <p:nvPr/>
        </p:nvSpPr>
        <p:spPr>
          <a:xfrm flipH="1">
            <a:off x="-479654" y="3221365"/>
            <a:ext cx="1156783" cy="575200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7"/>
          <p:cNvSpPr txBox="1">
            <a:spLocks noGrp="1"/>
          </p:cNvSpPr>
          <p:nvPr>
            <p:ph type="subTitle" idx="1"/>
          </p:nvPr>
        </p:nvSpPr>
        <p:spPr>
          <a:xfrm>
            <a:off x="2607417" y="1999333"/>
            <a:ext cx="715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1" name="Google Shape;461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462" name="Google Shape;462;p17"/>
          <p:cNvGrpSpPr/>
          <p:nvPr/>
        </p:nvGrpSpPr>
        <p:grpSpPr>
          <a:xfrm>
            <a:off x="-113" y="4739434"/>
            <a:ext cx="12192213" cy="2118551"/>
            <a:chOff x="-85" y="3554575"/>
            <a:chExt cx="9144160" cy="1588913"/>
          </a:xfrm>
        </p:grpSpPr>
        <p:sp>
          <p:nvSpPr>
            <p:cNvPr id="463" name="Google Shape;463;p17"/>
            <p:cNvSpPr/>
            <p:nvPr/>
          </p:nvSpPr>
          <p:spPr>
            <a:xfrm flipH="1">
              <a:off x="8910935" y="4730804"/>
              <a:ext cx="80996" cy="36420"/>
            </a:xfrm>
            <a:custGeom>
              <a:avLst/>
              <a:gdLst/>
              <a:ahLst/>
              <a:cxnLst/>
              <a:rect l="l" t="t" r="r" b="b"/>
              <a:pathLst>
                <a:path w="1152" h="518" extrusionOk="0">
                  <a:moveTo>
                    <a:pt x="555" y="1"/>
                  </a:moveTo>
                  <a:cubicBezTo>
                    <a:pt x="402" y="15"/>
                    <a:pt x="250" y="43"/>
                    <a:pt x="111" y="112"/>
                  </a:cubicBezTo>
                  <a:cubicBezTo>
                    <a:pt x="83" y="126"/>
                    <a:pt x="56" y="153"/>
                    <a:pt x="42" y="181"/>
                  </a:cubicBezTo>
                  <a:cubicBezTo>
                    <a:pt x="0" y="264"/>
                    <a:pt x="14" y="362"/>
                    <a:pt x="97" y="417"/>
                  </a:cubicBezTo>
                  <a:cubicBezTo>
                    <a:pt x="213" y="487"/>
                    <a:pt x="359" y="518"/>
                    <a:pt x="501" y="518"/>
                  </a:cubicBezTo>
                  <a:cubicBezTo>
                    <a:pt x="528" y="518"/>
                    <a:pt x="556" y="516"/>
                    <a:pt x="583" y="514"/>
                  </a:cubicBezTo>
                  <a:cubicBezTo>
                    <a:pt x="666" y="514"/>
                    <a:pt x="749" y="500"/>
                    <a:pt x="833" y="473"/>
                  </a:cubicBezTo>
                  <a:cubicBezTo>
                    <a:pt x="916" y="445"/>
                    <a:pt x="999" y="403"/>
                    <a:pt x="1068" y="362"/>
                  </a:cubicBezTo>
                  <a:cubicBezTo>
                    <a:pt x="1082" y="334"/>
                    <a:pt x="1110" y="306"/>
                    <a:pt x="1124" y="278"/>
                  </a:cubicBezTo>
                  <a:cubicBezTo>
                    <a:pt x="1152" y="181"/>
                    <a:pt x="1096" y="70"/>
                    <a:pt x="999" y="43"/>
                  </a:cubicBezTo>
                  <a:cubicBezTo>
                    <a:pt x="916" y="15"/>
                    <a:pt x="846" y="1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4" name="Google Shape;464;p17"/>
            <p:cNvGrpSpPr/>
            <p:nvPr/>
          </p:nvGrpSpPr>
          <p:grpSpPr>
            <a:xfrm flipH="1">
              <a:off x="-85" y="3554575"/>
              <a:ext cx="9144160" cy="1588913"/>
              <a:chOff x="190967" y="2971210"/>
              <a:chExt cx="3995351" cy="694243"/>
            </a:xfrm>
          </p:grpSpPr>
          <p:sp>
            <p:nvSpPr>
              <p:cNvPr id="465" name="Google Shape;465;p17"/>
              <p:cNvSpPr/>
              <p:nvPr/>
            </p:nvSpPr>
            <p:spPr>
              <a:xfrm>
                <a:off x="190967" y="2971210"/>
                <a:ext cx="3995351" cy="694243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17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17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17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17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17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17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17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17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17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17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17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17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17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17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17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1" name="Google Shape;481;p17"/>
            <p:cNvSpPr/>
            <p:nvPr/>
          </p:nvSpPr>
          <p:spPr>
            <a:xfrm flipH="1">
              <a:off x="2331553" y="4560180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7"/>
            <p:cNvSpPr/>
            <p:nvPr/>
          </p:nvSpPr>
          <p:spPr>
            <a:xfrm flipH="1">
              <a:off x="3739078" y="4644805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7"/>
            <p:cNvSpPr/>
            <p:nvPr/>
          </p:nvSpPr>
          <p:spPr>
            <a:xfrm flipH="1">
              <a:off x="5353963" y="474352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7"/>
            <p:cNvSpPr/>
            <p:nvPr/>
          </p:nvSpPr>
          <p:spPr>
            <a:xfrm flipH="1">
              <a:off x="6447188" y="451707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87" name="Google Shape;487;p18"/>
          <p:cNvSpPr txBox="1">
            <a:spLocks noGrp="1"/>
          </p:cNvSpPr>
          <p:nvPr>
            <p:ph type="body" idx="1"/>
          </p:nvPr>
        </p:nvSpPr>
        <p:spPr>
          <a:xfrm>
            <a:off x="1312067" y="2634333"/>
            <a:ext cx="4268400" cy="26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13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488" name="Google Shape;488;p18"/>
          <p:cNvGrpSpPr/>
          <p:nvPr/>
        </p:nvGrpSpPr>
        <p:grpSpPr>
          <a:xfrm>
            <a:off x="-1100" y="6432857"/>
            <a:ext cx="12192213" cy="425132"/>
            <a:chOff x="25" y="4824649"/>
            <a:chExt cx="9144160" cy="318913"/>
          </a:xfrm>
        </p:grpSpPr>
        <p:grpSp>
          <p:nvGrpSpPr>
            <p:cNvPr id="489" name="Google Shape;489;p18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490" name="Google Shape;490;p18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18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18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18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8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" name="Google Shape;495;p18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" name="Google Shape;496;p18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" name="Google Shape;497;p18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18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8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8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" name="Google Shape;501;p18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502" name="Google Shape;502;p18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18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8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18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18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8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8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8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0" name="Google Shape;510;p18"/>
            <p:cNvGrpSpPr/>
            <p:nvPr/>
          </p:nvGrpSpPr>
          <p:grpSpPr>
            <a:xfrm>
              <a:off x="210342" y="4824649"/>
              <a:ext cx="8633233" cy="206271"/>
              <a:chOff x="210342" y="4824649"/>
              <a:chExt cx="8633233" cy="206271"/>
            </a:xfrm>
          </p:grpSpPr>
          <p:sp>
            <p:nvSpPr>
              <p:cNvPr id="511" name="Google Shape;511;p18"/>
              <p:cNvSpPr/>
              <p:nvPr/>
            </p:nvSpPr>
            <p:spPr>
              <a:xfrm>
                <a:off x="5469604" y="4845030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8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8"/>
              <p:cNvSpPr/>
              <p:nvPr/>
            </p:nvSpPr>
            <p:spPr>
              <a:xfrm>
                <a:off x="3908725" y="4892618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8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9"/>
          <p:cNvSpPr txBox="1">
            <a:spLocks noGrp="1"/>
          </p:cNvSpPr>
          <p:nvPr>
            <p:ph type="subTitle" idx="1"/>
          </p:nvPr>
        </p:nvSpPr>
        <p:spPr>
          <a:xfrm>
            <a:off x="1575233" y="4621867"/>
            <a:ext cx="3876800" cy="5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17" name="Google Shape;517;p19"/>
          <p:cNvSpPr txBox="1">
            <a:spLocks noGrp="1"/>
          </p:cNvSpPr>
          <p:nvPr>
            <p:ph type="subTitle" idx="2"/>
          </p:nvPr>
        </p:nvSpPr>
        <p:spPr>
          <a:xfrm>
            <a:off x="6448400" y="4621867"/>
            <a:ext cx="3876800" cy="5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18" name="Google Shape;518;p19"/>
          <p:cNvSpPr txBox="1">
            <a:spLocks noGrp="1"/>
          </p:cNvSpPr>
          <p:nvPr>
            <p:ph type="subTitle" idx="3"/>
          </p:nvPr>
        </p:nvSpPr>
        <p:spPr>
          <a:xfrm>
            <a:off x="1575233" y="51934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9" name="Google Shape;519;p19"/>
          <p:cNvSpPr txBox="1">
            <a:spLocks noGrp="1"/>
          </p:cNvSpPr>
          <p:nvPr>
            <p:ph type="subTitle" idx="4"/>
          </p:nvPr>
        </p:nvSpPr>
        <p:spPr>
          <a:xfrm>
            <a:off x="6448400" y="51934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20" name="Google Shape;520;p19"/>
          <p:cNvGrpSpPr/>
          <p:nvPr/>
        </p:nvGrpSpPr>
        <p:grpSpPr>
          <a:xfrm>
            <a:off x="-1" y="4628678"/>
            <a:ext cx="12192248" cy="2394177"/>
            <a:chOff x="-1" y="3471508"/>
            <a:chExt cx="9144186" cy="1795633"/>
          </a:xfrm>
        </p:grpSpPr>
        <p:grpSp>
          <p:nvGrpSpPr>
            <p:cNvPr id="521" name="Google Shape;521;p19"/>
            <p:cNvGrpSpPr/>
            <p:nvPr/>
          </p:nvGrpSpPr>
          <p:grpSpPr>
            <a:xfrm>
              <a:off x="25" y="4824649"/>
              <a:ext cx="9144160" cy="318913"/>
              <a:chOff x="25" y="4824649"/>
              <a:chExt cx="9144160" cy="318913"/>
            </a:xfrm>
          </p:grpSpPr>
          <p:grpSp>
            <p:nvGrpSpPr>
              <p:cNvPr id="522" name="Google Shape;522;p19"/>
              <p:cNvGrpSpPr/>
              <p:nvPr/>
            </p:nvGrpSpPr>
            <p:grpSpPr>
              <a:xfrm>
                <a:off x="25" y="4837104"/>
                <a:ext cx="9144160" cy="306458"/>
                <a:chOff x="190965" y="3130536"/>
                <a:chExt cx="3995351" cy="454349"/>
              </a:xfrm>
            </p:grpSpPr>
            <p:sp>
              <p:nvSpPr>
                <p:cNvPr id="523" name="Google Shape;523;p19"/>
                <p:cNvSpPr/>
                <p:nvPr/>
              </p:nvSpPr>
              <p:spPr>
                <a:xfrm>
                  <a:off x="3834892" y="3306369"/>
                  <a:ext cx="20524" cy="1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" h="586" extrusionOk="0">
                      <a:moveTo>
                        <a:pt x="505" y="1"/>
                      </a:moveTo>
                      <a:cubicBezTo>
                        <a:pt x="367" y="1"/>
                        <a:pt x="236" y="32"/>
                        <a:pt x="111" y="89"/>
                      </a:cubicBezTo>
                      <a:lnTo>
                        <a:pt x="125" y="89"/>
                      </a:lnTo>
                      <a:cubicBezTo>
                        <a:pt x="0" y="159"/>
                        <a:pt x="0" y="325"/>
                        <a:pt x="125" y="395"/>
                      </a:cubicBezTo>
                      <a:cubicBezTo>
                        <a:pt x="278" y="464"/>
                        <a:pt x="444" y="506"/>
                        <a:pt x="611" y="533"/>
                      </a:cubicBezTo>
                      <a:cubicBezTo>
                        <a:pt x="694" y="561"/>
                        <a:pt x="763" y="561"/>
                        <a:pt x="847" y="575"/>
                      </a:cubicBezTo>
                      <a:cubicBezTo>
                        <a:pt x="895" y="582"/>
                        <a:pt x="940" y="585"/>
                        <a:pt x="984" y="585"/>
                      </a:cubicBezTo>
                      <a:cubicBezTo>
                        <a:pt x="1027" y="585"/>
                        <a:pt x="1069" y="582"/>
                        <a:pt x="1110" y="575"/>
                      </a:cubicBezTo>
                      <a:cubicBezTo>
                        <a:pt x="1152" y="575"/>
                        <a:pt x="1193" y="561"/>
                        <a:pt x="1221" y="533"/>
                      </a:cubicBezTo>
                      <a:cubicBezTo>
                        <a:pt x="1291" y="464"/>
                        <a:pt x="1291" y="339"/>
                        <a:pt x="1221" y="270"/>
                      </a:cubicBezTo>
                      <a:cubicBezTo>
                        <a:pt x="1152" y="200"/>
                        <a:pt x="1055" y="145"/>
                        <a:pt x="972" y="103"/>
                      </a:cubicBezTo>
                      <a:cubicBezTo>
                        <a:pt x="874" y="62"/>
                        <a:pt x="777" y="34"/>
                        <a:pt x="694" y="20"/>
                      </a:cubicBezTo>
                      <a:cubicBezTo>
                        <a:pt x="630" y="7"/>
                        <a:pt x="567" y="1"/>
                        <a:pt x="5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" name="Google Shape;524;p19"/>
                <p:cNvSpPr/>
                <p:nvPr/>
              </p:nvSpPr>
              <p:spPr>
                <a:xfrm>
                  <a:off x="3709253" y="3327294"/>
                  <a:ext cx="25056" cy="18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7" h="602" extrusionOk="0">
                      <a:moveTo>
                        <a:pt x="496" y="1"/>
                      </a:moveTo>
                      <a:cubicBezTo>
                        <a:pt x="390" y="1"/>
                        <a:pt x="284" y="7"/>
                        <a:pt x="181" y="19"/>
                      </a:cubicBezTo>
                      <a:cubicBezTo>
                        <a:pt x="28" y="47"/>
                        <a:pt x="1" y="241"/>
                        <a:pt x="139" y="310"/>
                      </a:cubicBezTo>
                      <a:cubicBezTo>
                        <a:pt x="361" y="435"/>
                        <a:pt x="597" y="504"/>
                        <a:pt x="861" y="546"/>
                      </a:cubicBezTo>
                      <a:cubicBezTo>
                        <a:pt x="985" y="574"/>
                        <a:pt x="1110" y="588"/>
                        <a:pt x="1235" y="601"/>
                      </a:cubicBezTo>
                      <a:cubicBezTo>
                        <a:pt x="1360" y="601"/>
                        <a:pt x="1485" y="601"/>
                        <a:pt x="1610" y="588"/>
                      </a:cubicBezTo>
                      <a:cubicBezTo>
                        <a:pt x="1665" y="574"/>
                        <a:pt x="1707" y="546"/>
                        <a:pt x="1735" y="504"/>
                      </a:cubicBezTo>
                      <a:cubicBezTo>
                        <a:pt x="1776" y="421"/>
                        <a:pt x="1748" y="310"/>
                        <a:pt x="1665" y="269"/>
                      </a:cubicBezTo>
                      <a:cubicBezTo>
                        <a:pt x="1554" y="199"/>
                        <a:pt x="1429" y="158"/>
                        <a:pt x="1318" y="116"/>
                      </a:cubicBezTo>
                      <a:cubicBezTo>
                        <a:pt x="1194" y="88"/>
                        <a:pt x="1069" y="60"/>
                        <a:pt x="944" y="47"/>
                      </a:cubicBezTo>
                      <a:cubicBezTo>
                        <a:pt x="798" y="14"/>
                        <a:pt x="647" y="1"/>
                        <a:pt x="4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9"/>
                <p:cNvSpPr/>
                <p:nvPr/>
              </p:nvSpPr>
              <p:spPr>
                <a:xfrm>
                  <a:off x="3611587" y="3279294"/>
                  <a:ext cx="29438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542" extrusionOk="0">
                      <a:moveTo>
                        <a:pt x="500" y="0"/>
                      </a:moveTo>
                      <a:cubicBezTo>
                        <a:pt x="380" y="0"/>
                        <a:pt x="260" y="19"/>
                        <a:pt x="140" y="56"/>
                      </a:cubicBezTo>
                      <a:cubicBezTo>
                        <a:pt x="98" y="70"/>
                        <a:pt x="70" y="84"/>
                        <a:pt x="42" y="125"/>
                      </a:cubicBezTo>
                      <a:cubicBezTo>
                        <a:pt x="1" y="208"/>
                        <a:pt x="15" y="306"/>
                        <a:pt x="98" y="347"/>
                      </a:cubicBezTo>
                      <a:cubicBezTo>
                        <a:pt x="251" y="444"/>
                        <a:pt x="431" y="500"/>
                        <a:pt x="611" y="527"/>
                      </a:cubicBezTo>
                      <a:cubicBezTo>
                        <a:pt x="695" y="541"/>
                        <a:pt x="792" y="541"/>
                        <a:pt x="875" y="541"/>
                      </a:cubicBezTo>
                      <a:cubicBezTo>
                        <a:pt x="972" y="541"/>
                        <a:pt x="1069" y="527"/>
                        <a:pt x="1152" y="500"/>
                      </a:cubicBezTo>
                      <a:cubicBezTo>
                        <a:pt x="1194" y="486"/>
                        <a:pt x="1222" y="458"/>
                        <a:pt x="1249" y="430"/>
                      </a:cubicBezTo>
                      <a:cubicBezTo>
                        <a:pt x="1305" y="347"/>
                        <a:pt x="1291" y="236"/>
                        <a:pt x="1194" y="181"/>
                      </a:cubicBezTo>
                      <a:cubicBezTo>
                        <a:pt x="1125" y="125"/>
                        <a:pt x="1027" y="84"/>
                        <a:pt x="944" y="70"/>
                      </a:cubicBezTo>
                      <a:cubicBezTo>
                        <a:pt x="861" y="42"/>
                        <a:pt x="778" y="28"/>
                        <a:pt x="681" y="14"/>
                      </a:cubicBezTo>
                      <a:cubicBezTo>
                        <a:pt x="621" y="5"/>
                        <a:pt x="560" y="0"/>
                        <a:pt x="5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9"/>
                <p:cNvSpPr/>
                <p:nvPr/>
              </p:nvSpPr>
              <p:spPr>
                <a:xfrm>
                  <a:off x="3020504" y="3212644"/>
                  <a:ext cx="29439" cy="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" h="533" extrusionOk="0">
                      <a:moveTo>
                        <a:pt x="519" y="0"/>
                      </a:moveTo>
                      <a:cubicBezTo>
                        <a:pt x="383" y="0"/>
                        <a:pt x="254" y="21"/>
                        <a:pt x="125" y="75"/>
                      </a:cubicBezTo>
                      <a:cubicBezTo>
                        <a:pt x="97" y="88"/>
                        <a:pt x="70" y="102"/>
                        <a:pt x="42" y="144"/>
                      </a:cubicBezTo>
                      <a:cubicBezTo>
                        <a:pt x="0" y="213"/>
                        <a:pt x="28" y="324"/>
                        <a:pt x="97" y="366"/>
                      </a:cubicBezTo>
                      <a:cubicBezTo>
                        <a:pt x="250" y="463"/>
                        <a:pt x="416" y="518"/>
                        <a:pt x="583" y="532"/>
                      </a:cubicBezTo>
                      <a:lnTo>
                        <a:pt x="833" y="532"/>
                      </a:lnTo>
                      <a:cubicBezTo>
                        <a:pt x="916" y="518"/>
                        <a:pt x="1013" y="505"/>
                        <a:pt x="1082" y="477"/>
                      </a:cubicBezTo>
                      <a:cubicBezTo>
                        <a:pt x="1221" y="421"/>
                        <a:pt x="1249" y="227"/>
                        <a:pt x="1124" y="158"/>
                      </a:cubicBezTo>
                      <a:cubicBezTo>
                        <a:pt x="1041" y="102"/>
                        <a:pt x="971" y="75"/>
                        <a:pt x="874" y="47"/>
                      </a:cubicBezTo>
                      <a:cubicBezTo>
                        <a:pt x="805" y="19"/>
                        <a:pt x="722" y="5"/>
                        <a:pt x="638" y="5"/>
                      </a:cubicBezTo>
                      <a:cubicBezTo>
                        <a:pt x="598" y="2"/>
                        <a:pt x="558" y="0"/>
                        <a:pt x="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19"/>
                <p:cNvSpPr/>
                <p:nvPr/>
              </p:nvSpPr>
              <p:spPr>
                <a:xfrm>
                  <a:off x="3102380" y="3269719"/>
                  <a:ext cx="25060" cy="1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567" extrusionOk="0">
                      <a:moveTo>
                        <a:pt x="491" y="1"/>
                      </a:moveTo>
                      <a:cubicBezTo>
                        <a:pt x="373" y="1"/>
                        <a:pt x="254" y="11"/>
                        <a:pt x="139" y="34"/>
                      </a:cubicBezTo>
                      <a:cubicBezTo>
                        <a:pt x="98" y="48"/>
                        <a:pt x="70" y="75"/>
                        <a:pt x="42" y="117"/>
                      </a:cubicBezTo>
                      <a:cubicBezTo>
                        <a:pt x="1" y="186"/>
                        <a:pt x="28" y="284"/>
                        <a:pt x="98" y="339"/>
                      </a:cubicBezTo>
                      <a:cubicBezTo>
                        <a:pt x="292" y="436"/>
                        <a:pt x="486" y="506"/>
                        <a:pt x="708" y="533"/>
                      </a:cubicBezTo>
                      <a:cubicBezTo>
                        <a:pt x="805" y="561"/>
                        <a:pt x="902" y="561"/>
                        <a:pt x="1013" y="561"/>
                      </a:cubicBezTo>
                      <a:cubicBezTo>
                        <a:pt x="1043" y="565"/>
                        <a:pt x="1073" y="566"/>
                        <a:pt x="1102" y="566"/>
                      </a:cubicBezTo>
                      <a:cubicBezTo>
                        <a:pt x="1183" y="566"/>
                        <a:pt x="1261" y="554"/>
                        <a:pt x="1332" y="533"/>
                      </a:cubicBezTo>
                      <a:cubicBezTo>
                        <a:pt x="1374" y="519"/>
                        <a:pt x="1416" y="492"/>
                        <a:pt x="1443" y="450"/>
                      </a:cubicBezTo>
                      <a:cubicBezTo>
                        <a:pt x="1499" y="367"/>
                        <a:pt x="1471" y="270"/>
                        <a:pt x="1388" y="214"/>
                      </a:cubicBezTo>
                      <a:cubicBezTo>
                        <a:pt x="1291" y="159"/>
                        <a:pt x="1194" y="117"/>
                        <a:pt x="1083" y="89"/>
                      </a:cubicBezTo>
                      <a:cubicBezTo>
                        <a:pt x="985" y="62"/>
                        <a:pt x="888" y="34"/>
                        <a:pt x="777" y="20"/>
                      </a:cubicBezTo>
                      <a:cubicBezTo>
                        <a:pt x="684" y="8"/>
                        <a:pt x="588" y="1"/>
                        <a:pt x="4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8" name="Google Shape;528;p19"/>
                <p:cNvSpPr/>
                <p:nvPr/>
              </p:nvSpPr>
              <p:spPr>
                <a:xfrm>
                  <a:off x="3158431" y="3237419"/>
                  <a:ext cx="25057" cy="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18" extrusionOk="0">
                      <a:moveTo>
                        <a:pt x="679" y="0"/>
                      </a:moveTo>
                      <a:cubicBezTo>
                        <a:pt x="505" y="0"/>
                        <a:pt x="324" y="25"/>
                        <a:pt x="153" y="59"/>
                      </a:cubicBezTo>
                      <a:lnTo>
                        <a:pt x="139" y="45"/>
                      </a:lnTo>
                      <a:cubicBezTo>
                        <a:pt x="97" y="59"/>
                        <a:pt x="70" y="87"/>
                        <a:pt x="42" y="129"/>
                      </a:cubicBezTo>
                      <a:cubicBezTo>
                        <a:pt x="0" y="212"/>
                        <a:pt x="28" y="309"/>
                        <a:pt x="111" y="351"/>
                      </a:cubicBezTo>
                      <a:cubicBezTo>
                        <a:pt x="319" y="448"/>
                        <a:pt x="541" y="517"/>
                        <a:pt x="777" y="517"/>
                      </a:cubicBezTo>
                      <a:cubicBezTo>
                        <a:pt x="888" y="517"/>
                        <a:pt x="999" y="517"/>
                        <a:pt x="1124" y="503"/>
                      </a:cubicBezTo>
                      <a:cubicBezTo>
                        <a:pt x="1235" y="489"/>
                        <a:pt x="1346" y="448"/>
                        <a:pt x="1457" y="406"/>
                      </a:cubicBezTo>
                      <a:cubicBezTo>
                        <a:pt x="1596" y="337"/>
                        <a:pt x="1582" y="129"/>
                        <a:pt x="1429" y="87"/>
                      </a:cubicBezTo>
                      <a:cubicBezTo>
                        <a:pt x="1318" y="45"/>
                        <a:pt x="1221" y="32"/>
                        <a:pt x="1110" y="18"/>
                      </a:cubicBezTo>
                      <a:cubicBezTo>
                        <a:pt x="999" y="4"/>
                        <a:pt x="902" y="4"/>
                        <a:pt x="791" y="4"/>
                      </a:cubicBezTo>
                      <a:cubicBezTo>
                        <a:pt x="754" y="1"/>
                        <a:pt x="717" y="0"/>
                        <a:pt x="6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9" name="Google Shape;529;p19"/>
                <p:cNvSpPr/>
                <p:nvPr/>
              </p:nvSpPr>
              <p:spPr>
                <a:xfrm>
                  <a:off x="3271787" y="3278644"/>
                  <a:ext cx="25057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49" extrusionOk="0">
                      <a:moveTo>
                        <a:pt x="515" y="1"/>
                      </a:moveTo>
                      <a:cubicBezTo>
                        <a:pt x="406" y="1"/>
                        <a:pt x="299" y="7"/>
                        <a:pt x="195" y="21"/>
                      </a:cubicBezTo>
                      <a:lnTo>
                        <a:pt x="181" y="7"/>
                      </a:lnTo>
                      <a:cubicBezTo>
                        <a:pt x="42" y="35"/>
                        <a:pt x="0" y="216"/>
                        <a:pt x="111" y="299"/>
                      </a:cubicBezTo>
                      <a:cubicBezTo>
                        <a:pt x="306" y="424"/>
                        <a:pt x="528" y="507"/>
                        <a:pt x="763" y="535"/>
                      </a:cubicBezTo>
                      <a:cubicBezTo>
                        <a:pt x="874" y="548"/>
                        <a:pt x="999" y="548"/>
                        <a:pt x="1110" y="548"/>
                      </a:cubicBezTo>
                      <a:cubicBezTo>
                        <a:pt x="1235" y="548"/>
                        <a:pt x="1346" y="521"/>
                        <a:pt x="1457" y="479"/>
                      </a:cubicBezTo>
                      <a:cubicBezTo>
                        <a:pt x="1499" y="465"/>
                        <a:pt x="1540" y="424"/>
                        <a:pt x="1554" y="382"/>
                      </a:cubicBezTo>
                      <a:cubicBezTo>
                        <a:pt x="1596" y="299"/>
                        <a:pt x="1554" y="202"/>
                        <a:pt x="1471" y="160"/>
                      </a:cubicBezTo>
                      <a:cubicBezTo>
                        <a:pt x="1360" y="118"/>
                        <a:pt x="1263" y="91"/>
                        <a:pt x="1152" y="63"/>
                      </a:cubicBezTo>
                      <a:cubicBezTo>
                        <a:pt x="1055" y="49"/>
                        <a:pt x="944" y="35"/>
                        <a:pt x="847" y="21"/>
                      </a:cubicBezTo>
                      <a:cubicBezTo>
                        <a:pt x="736" y="7"/>
                        <a:pt x="625" y="1"/>
                        <a:pt x="5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0" name="Google Shape;530;p19"/>
                <p:cNvSpPr/>
                <p:nvPr/>
              </p:nvSpPr>
              <p:spPr>
                <a:xfrm>
                  <a:off x="346502" y="3357669"/>
                  <a:ext cx="25058" cy="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534" extrusionOk="0">
                      <a:moveTo>
                        <a:pt x="916" y="1"/>
                      </a:moveTo>
                      <a:cubicBezTo>
                        <a:pt x="833" y="1"/>
                        <a:pt x="736" y="1"/>
                        <a:pt x="639" y="15"/>
                      </a:cubicBezTo>
                      <a:cubicBezTo>
                        <a:pt x="444" y="29"/>
                        <a:pt x="264" y="98"/>
                        <a:pt x="98" y="181"/>
                      </a:cubicBezTo>
                      <a:cubicBezTo>
                        <a:pt x="70" y="209"/>
                        <a:pt x="42" y="237"/>
                        <a:pt x="28" y="264"/>
                      </a:cubicBezTo>
                      <a:cubicBezTo>
                        <a:pt x="1" y="348"/>
                        <a:pt x="42" y="445"/>
                        <a:pt x="125" y="473"/>
                      </a:cubicBezTo>
                      <a:cubicBezTo>
                        <a:pt x="263" y="515"/>
                        <a:pt x="409" y="533"/>
                        <a:pt x="557" y="533"/>
                      </a:cubicBezTo>
                      <a:cubicBezTo>
                        <a:pt x="602" y="533"/>
                        <a:pt x="648" y="531"/>
                        <a:pt x="694" y="528"/>
                      </a:cubicBezTo>
                      <a:cubicBezTo>
                        <a:pt x="791" y="514"/>
                        <a:pt x="875" y="500"/>
                        <a:pt x="972" y="486"/>
                      </a:cubicBezTo>
                      <a:cubicBezTo>
                        <a:pt x="1069" y="459"/>
                        <a:pt x="1152" y="431"/>
                        <a:pt x="1235" y="375"/>
                      </a:cubicBezTo>
                      <a:cubicBezTo>
                        <a:pt x="1277" y="362"/>
                        <a:pt x="1305" y="320"/>
                        <a:pt x="1318" y="278"/>
                      </a:cubicBezTo>
                      <a:cubicBezTo>
                        <a:pt x="1346" y="195"/>
                        <a:pt x="1305" y="84"/>
                        <a:pt x="1207" y="56"/>
                      </a:cubicBezTo>
                      <a:cubicBezTo>
                        <a:pt x="1110" y="29"/>
                        <a:pt x="1013" y="1"/>
                        <a:pt x="91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1" name="Google Shape;531;p19"/>
                <p:cNvSpPr/>
                <p:nvPr/>
              </p:nvSpPr>
              <p:spPr>
                <a:xfrm>
                  <a:off x="264841" y="3404569"/>
                  <a:ext cx="20526" cy="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518" extrusionOk="0">
                      <a:moveTo>
                        <a:pt x="555" y="1"/>
                      </a:moveTo>
                      <a:cubicBezTo>
                        <a:pt x="402" y="15"/>
                        <a:pt x="250" y="43"/>
                        <a:pt x="111" y="112"/>
                      </a:cubicBezTo>
                      <a:cubicBezTo>
                        <a:pt x="83" y="126"/>
                        <a:pt x="56" y="153"/>
                        <a:pt x="42" y="181"/>
                      </a:cubicBezTo>
                      <a:cubicBezTo>
                        <a:pt x="0" y="264"/>
                        <a:pt x="14" y="362"/>
                        <a:pt x="97" y="417"/>
                      </a:cubicBezTo>
                      <a:cubicBezTo>
                        <a:pt x="213" y="487"/>
                        <a:pt x="359" y="518"/>
                        <a:pt x="501" y="518"/>
                      </a:cubicBezTo>
                      <a:cubicBezTo>
                        <a:pt x="528" y="518"/>
                        <a:pt x="556" y="516"/>
                        <a:pt x="583" y="514"/>
                      </a:cubicBezTo>
                      <a:cubicBezTo>
                        <a:pt x="666" y="514"/>
                        <a:pt x="749" y="500"/>
                        <a:pt x="833" y="473"/>
                      </a:cubicBezTo>
                      <a:cubicBezTo>
                        <a:pt x="916" y="445"/>
                        <a:pt x="999" y="403"/>
                        <a:pt x="1068" y="362"/>
                      </a:cubicBezTo>
                      <a:cubicBezTo>
                        <a:pt x="1082" y="334"/>
                        <a:pt x="1110" y="306"/>
                        <a:pt x="1124" y="278"/>
                      </a:cubicBezTo>
                      <a:cubicBezTo>
                        <a:pt x="1152" y="181"/>
                        <a:pt x="1096" y="70"/>
                        <a:pt x="999" y="43"/>
                      </a:cubicBezTo>
                      <a:cubicBezTo>
                        <a:pt x="916" y="15"/>
                        <a:pt x="846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2" name="Google Shape;532;p19"/>
                <p:cNvSpPr/>
                <p:nvPr/>
              </p:nvSpPr>
              <p:spPr>
                <a:xfrm>
                  <a:off x="452610" y="3375169"/>
                  <a:ext cx="34781" cy="1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579" extrusionOk="0">
                      <a:moveTo>
                        <a:pt x="1111" y="1"/>
                      </a:moveTo>
                      <a:cubicBezTo>
                        <a:pt x="986" y="15"/>
                        <a:pt x="889" y="28"/>
                        <a:pt x="778" y="42"/>
                      </a:cubicBezTo>
                      <a:cubicBezTo>
                        <a:pt x="542" y="70"/>
                        <a:pt x="320" y="126"/>
                        <a:pt x="112" y="223"/>
                      </a:cubicBezTo>
                      <a:cubicBezTo>
                        <a:pt x="70" y="237"/>
                        <a:pt x="42" y="278"/>
                        <a:pt x="29" y="320"/>
                      </a:cubicBezTo>
                      <a:cubicBezTo>
                        <a:pt x="1" y="403"/>
                        <a:pt x="42" y="486"/>
                        <a:pt x="126" y="514"/>
                      </a:cubicBezTo>
                      <a:cubicBezTo>
                        <a:pt x="273" y="557"/>
                        <a:pt x="426" y="579"/>
                        <a:pt x="577" y="579"/>
                      </a:cubicBezTo>
                      <a:cubicBezTo>
                        <a:pt x="668" y="579"/>
                        <a:pt x="759" y="571"/>
                        <a:pt x="847" y="556"/>
                      </a:cubicBezTo>
                      <a:cubicBezTo>
                        <a:pt x="958" y="542"/>
                        <a:pt x="1083" y="514"/>
                        <a:pt x="1194" y="486"/>
                      </a:cubicBezTo>
                      <a:cubicBezTo>
                        <a:pt x="1305" y="445"/>
                        <a:pt x="1416" y="389"/>
                        <a:pt x="1527" y="334"/>
                      </a:cubicBezTo>
                      <a:cubicBezTo>
                        <a:pt x="1568" y="306"/>
                        <a:pt x="1596" y="264"/>
                        <a:pt x="1596" y="209"/>
                      </a:cubicBezTo>
                      <a:cubicBezTo>
                        <a:pt x="1610" y="112"/>
                        <a:pt x="1541" y="28"/>
                        <a:pt x="1457" y="15"/>
                      </a:cubicBezTo>
                      <a:cubicBezTo>
                        <a:pt x="1333" y="1"/>
                        <a:pt x="1222" y="1"/>
                        <a:pt x="11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19"/>
                <p:cNvSpPr/>
                <p:nvPr/>
              </p:nvSpPr>
              <p:spPr>
                <a:xfrm>
                  <a:off x="190965" y="3130536"/>
                  <a:ext cx="3995351" cy="454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57" h="14790" extrusionOk="0">
                      <a:moveTo>
                        <a:pt x="64328" y="1"/>
                      </a:moveTo>
                      <a:cubicBezTo>
                        <a:pt x="25845" y="1"/>
                        <a:pt x="0" y="7284"/>
                        <a:pt x="0" y="7284"/>
                      </a:cubicBezTo>
                      <a:lnTo>
                        <a:pt x="0" y="14789"/>
                      </a:lnTo>
                      <a:lnTo>
                        <a:pt x="130057" y="14789"/>
                      </a:lnTo>
                      <a:lnTo>
                        <a:pt x="130057" y="6743"/>
                      </a:lnTo>
                      <a:cubicBezTo>
                        <a:pt x="130057" y="6743"/>
                        <a:pt x="101784" y="1"/>
                        <a:pt x="643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" name="Google Shape;534;p19"/>
              <p:cNvGrpSpPr/>
              <p:nvPr/>
            </p:nvGrpSpPr>
            <p:grpSpPr>
              <a:xfrm rot="10800000">
                <a:off x="891351" y="4929213"/>
                <a:ext cx="7334524" cy="167391"/>
                <a:chOff x="693610" y="3247303"/>
                <a:chExt cx="3204668" cy="73138"/>
              </a:xfrm>
            </p:grpSpPr>
            <p:sp>
              <p:nvSpPr>
                <p:cNvPr id="535" name="Google Shape;535;p19"/>
                <p:cNvSpPr/>
                <p:nvPr/>
              </p:nvSpPr>
              <p:spPr>
                <a:xfrm>
                  <a:off x="3858619" y="3273083"/>
                  <a:ext cx="39660" cy="18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" h="586" extrusionOk="0">
                      <a:moveTo>
                        <a:pt x="505" y="1"/>
                      </a:moveTo>
                      <a:cubicBezTo>
                        <a:pt x="367" y="1"/>
                        <a:pt x="236" y="32"/>
                        <a:pt x="111" y="89"/>
                      </a:cubicBezTo>
                      <a:lnTo>
                        <a:pt x="125" y="89"/>
                      </a:lnTo>
                      <a:cubicBezTo>
                        <a:pt x="0" y="159"/>
                        <a:pt x="0" y="325"/>
                        <a:pt x="125" y="395"/>
                      </a:cubicBezTo>
                      <a:cubicBezTo>
                        <a:pt x="278" y="464"/>
                        <a:pt x="444" y="506"/>
                        <a:pt x="611" y="533"/>
                      </a:cubicBezTo>
                      <a:cubicBezTo>
                        <a:pt x="694" y="561"/>
                        <a:pt x="763" y="561"/>
                        <a:pt x="847" y="575"/>
                      </a:cubicBezTo>
                      <a:cubicBezTo>
                        <a:pt x="895" y="582"/>
                        <a:pt x="940" y="585"/>
                        <a:pt x="984" y="585"/>
                      </a:cubicBezTo>
                      <a:cubicBezTo>
                        <a:pt x="1027" y="585"/>
                        <a:pt x="1069" y="582"/>
                        <a:pt x="1110" y="575"/>
                      </a:cubicBezTo>
                      <a:cubicBezTo>
                        <a:pt x="1152" y="575"/>
                        <a:pt x="1193" y="561"/>
                        <a:pt x="1221" y="533"/>
                      </a:cubicBezTo>
                      <a:cubicBezTo>
                        <a:pt x="1291" y="464"/>
                        <a:pt x="1291" y="339"/>
                        <a:pt x="1221" y="270"/>
                      </a:cubicBezTo>
                      <a:cubicBezTo>
                        <a:pt x="1152" y="200"/>
                        <a:pt x="1055" y="145"/>
                        <a:pt x="972" y="103"/>
                      </a:cubicBezTo>
                      <a:cubicBezTo>
                        <a:pt x="874" y="62"/>
                        <a:pt x="777" y="34"/>
                        <a:pt x="694" y="20"/>
                      </a:cubicBezTo>
                      <a:cubicBezTo>
                        <a:pt x="630" y="7"/>
                        <a:pt x="567" y="1"/>
                        <a:pt x="5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19"/>
                <p:cNvSpPr/>
                <p:nvPr/>
              </p:nvSpPr>
              <p:spPr>
                <a:xfrm>
                  <a:off x="3606261" y="3279282"/>
                  <a:ext cx="4009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542" extrusionOk="0">
                      <a:moveTo>
                        <a:pt x="500" y="0"/>
                      </a:moveTo>
                      <a:cubicBezTo>
                        <a:pt x="380" y="0"/>
                        <a:pt x="260" y="19"/>
                        <a:pt x="140" y="56"/>
                      </a:cubicBezTo>
                      <a:cubicBezTo>
                        <a:pt x="98" y="70"/>
                        <a:pt x="70" y="84"/>
                        <a:pt x="42" y="125"/>
                      </a:cubicBezTo>
                      <a:cubicBezTo>
                        <a:pt x="1" y="208"/>
                        <a:pt x="15" y="306"/>
                        <a:pt x="98" y="347"/>
                      </a:cubicBezTo>
                      <a:cubicBezTo>
                        <a:pt x="251" y="444"/>
                        <a:pt x="431" y="500"/>
                        <a:pt x="611" y="527"/>
                      </a:cubicBezTo>
                      <a:cubicBezTo>
                        <a:pt x="695" y="541"/>
                        <a:pt x="792" y="541"/>
                        <a:pt x="875" y="541"/>
                      </a:cubicBezTo>
                      <a:cubicBezTo>
                        <a:pt x="972" y="541"/>
                        <a:pt x="1069" y="527"/>
                        <a:pt x="1152" y="500"/>
                      </a:cubicBezTo>
                      <a:cubicBezTo>
                        <a:pt x="1194" y="486"/>
                        <a:pt x="1222" y="458"/>
                        <a:pt x="1249" y="430"/>
                      </a:cubicBezTo>
                      <a:cubicBezTo>
                        <a:pt x="1305" y="347"/>
                        <a:pt x="1291" y="236"/>
                        <a:pt x="1194" y="181"/>
                      </a:cubicBezTo>
                      <a:cubicBezTo>
                        <a:pt x="1125" y="125"/>
                        <a:pt x="1027" y="84"/>
                        <a:pt x="944" y="70"/>
                      </a:cubicBezTo>
                      <a:cubicBezTo>
                        <a:pt x="861" y="42"/>
                        <a:pt x="778" y="28"/>
                        <a:pt x="681" y="14"/>
                      </a:cubicBezTo>
                      <a:cubicBezTo>
                        <a:pt x="621" y="5"/>
                        <a:pt x="560" y="0"/>
                        <a:pt x="5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9"/>
                <p:cNvSpPr/>
                <p:nvPr/>
              </p:nvSpPr>
              <p:spPr>
                <a:xfrm>
                  <a:off x="3091885" y="3303022"/>
                  <a:ext cx="46049" cy="1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567" extrusionOk="0">
                      <a:moveTo>
                        <a:pt x="491" y="1"/>
                      </a:moveTo>
                      <a:cubicBezTo>
                        <a:pt x="373" y="1"/>
                        <a:pt x="254" y="11"/>
                        <a:pt x="139" y="34"/>
                      </a:cubicBezTo>
                      <a:cubicBezTo>
                        <a:pt x="98" y="48"/>
                        <a:pt x="70" y="75"/>
                        <a:pt x="42" y="117"/>
                      </a:cubicBezTo>
                      <a:cubicBezTo>
                        <a:pt x="1" y="186"/>
                        <a:pt x="28" y="284"/>
                        <a:pt x="98" y="339"/>
                      </a:cubicBezTo>
                      <a:cubicBezTo>
                        <a:pt x="292" y="436"/>
                        <a:pt x="486" y="506"/>
                        <a:pt x="708" y="533"/>
                      </a:cubicBezTo>
                      <a:cubicBezTo>
                        <a:pt x="805" y="561"/>
                        <a:pt x="902" y="561"/>
                        <a:pt x="1013" y="561"/>
                      </a:cubicBezTo>
                      <a:cubicBezTo>
                        <a:pt x="1043" y="565"/>
                        <a:pt x="1073" y="566"/>
                        <a:pt x="1102" y="566"/>
                      </a:cubicBezTo>
                      <a:cubicBezTo>
                        <a:pt x="1183" y="566"/>
                        <a:pt x="1261" y="554"/>
                        <a:pt x="1332" y="533"/>
                      </a:cubicBezTo>
                      <a:cubicBezTo>
                        <a:pt x="1374" y="519"/>
                        <a:pt x="1416" y="492"/>
                        <a:pt x="1443" y="450"/>
                      </a:cubicBezTo>
                      <a:cubicBezTo>
                        <a:pt x="1499" y="367"/>
                        <a:pt x="1471" y="270"/>
                        <a:pt x="1388" y="214"/>
                      </a:cubicBezTo>
                      <a:cubicBezTo>
                        <a:pt x="1291" y="159"/>
                        <a:pt x="1194" y="117"/>
                        <a:pt x="1083" y="89"/>
                      </a:cubicBezTo>
                      <a:cubicBezTo>
                        <a:pt x="985" y="62"/>
                        <a:pt x="888" y="34"/>
                        <a:pt x="777" y="20"/>
                      </a:cubicBezTo>
                      <a:cubicBezTo>
                        <a:pt x="684" y="8"/>
                        <a:pt x="588" y="1"/>
                        <a:pt x="4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" name="Google Shape;538;p19"/>
                <p:cNvSpPr/>
                <p:nvPr/>
              </p:nvSpPr>
              <p:spPr>
                <a:xfrm>
                  <a:off x="3146444" y="3270705"/>
                  <a:ext cx="49029" cy="15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18" extrusionOk="0">
                      <a:moveTo>
                        <a:pt x="679" y="0"/>
                      </a:moveTo>
                      <a:cubicBezTo>
                        <a:pt x="505" y="0"/>
                        <a:pt x="324" y="25"/>
                        <a:pt x="153" y="59"/>
                      </a:cubicBezTo>
                      <a:lnTo>
                        <a:pt x="139" y="45"/>
                      </a:lnTo>
                      <a:cubicBezTo>
                        <a:pt x="97" y="59"/>
                        <a:pt x="70" y="87"/>
                        <a:pt x="42" y="129"/>
                      </a:cubicBezTo>
                      <a:cubicBezTo>
                        <a:pt x="0" y="212"/>
                        <a:pt x="28" y="309"/>
                        <a:pt x="111" y="351"/>
                      </a:cubicBezTo>
                      <a:cubicBezTo>
                        <a:pt x="319" y="448"/>
                        <a:pt x="541" y="517"/>
                        <a:pt x="777" y="517"/>
                      </a:cubicBezTo>
                      <a:cubicBezTo>
                        <a:pt x="888" y="517"/>
                        <a:pt x="999" y="517"/>
                        <a:pt x="1124" y="503"/>
                      </a:cubicBezTo>
                      <a:cubicBezTo>
                        <a:pt x="1235" y="489"/>
                        <a:pt x="1346" y="448"/>
                        <a:pt x="1457" y="406"/>
                      </a:cubicBezTo>
                      <a:cubicBezTo>
                        <a:pt x="1596" y="337"/>
                        <a:pt x="1582" y="129"/>
                        <a:pt x="1429" y="87"/>
                      </a:cubicBezTo>
                      <a:cubicBezTo>
                        <a:pt x="1318" y="45"/>
                        <a:pt x="1221" y="32"/>
                        <a:pt x="1110" y="18"/>
                      </a:cubicBezTo>
                      <a:cubicBezTo>
                        <a:pt x="999" y="4"/>
                        <a:pt x="902" y="4"/>
                        <a:pt x="791" y="4"/>
                      </a:cubicBezTo>
                      <a:cubicBezTo>
                        <a:pt x="754" y="1"/>
                        <a:pt x="717" y="0"/>
                        <a:pt x="6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19"/>
                <p:cNvSpPr/>
                <p:nvPr/>
              </p:nvSpPr>
              <p:spPr>
                <a:xfrm>
                  <a:off x="3326389" y="3278637"/>
                  <a:ext cx="49029" cy="1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49" extrusionOk="0">
                      <a:moveTo>
                        <a:pt x="515" y="1"/>
                      </a:moveTo>
                      <a:cubicBezTo>
                        <a:pt x="406" y="1"/>
                        <a:pt x="299" y="7"/>
                        <a:pt x="195" y="21"/>
                      </a:cubicBezTo>
                      <a:lnTo>
                        <a:pt x="181" y="7"/>
                      </a:lnTo>
                      <a:cubicBezTo>
                        <a:pt x="42" y="35"/>
                        <a:pt x="0" y="216"/>
                        <a:pt x="111" y="299"/>
                      </a:cubicBezTo>
                      <a:cubicBezTo>
                        <a:pt x="306" y="424"/>
                        <a:pt x="528" y="507"/>
                        <a:pt x="763" y="535"/>
                      </a:cubicBezTo>
                      <a:cubicBezTo>
                        <a:pt x="874" y="548"/>
                        <a:pt x="999" y="548"/>
                        <a:pt x="1110" y="548"/>
                      </a:cubicBezTo>
                      <a:cubicBezTo>
                        <a:pt x="1235" y="548"/>
                        <a:pt x="1346" y="521"/>
                        <a:pt x="1457" y="479"/>
                      </a:cubicBezTo>
                      <a:cubicBezTo>
                        <a:pt x="1499" y="465"/>
                        <a:pt x="1540" y="424"/>
                        <a:pt x="1554" y="382"/>
                      </a:cubicBezTo>
                      <a:cubicBezTo>
                        <a:pt x="1596" y="299"/>
                        <a:pt x="1554" y="202"/>
                        <a:pt x="1471" y="160"/>
                      </a:cubicBezTo>
                      <a:cubicBezTo>
                        <a:pt x="1360" y="118"/>
                        <a:pt x="1263" y="91"/>
                        <a:pt x="1152" y="63"/>
                      </a:cubicBezTo>
                      <a:cubicBezTo>
                        <a:pt x="1055" y="49"/>
                        <a:pt x="944" y="35"/>
                        <a:pt x="847" y="21"/>
                      </a:cubicBezTo>
                      <a:cubicBezTo>
                        <a:pt x="736" y="7"/>
                        <a:pt x="625" y="1"/>
                        <a:pt x="5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19"/>
                <p:cNvSpPr/>
                <p:nvPr/>
              </p:nvSpPr>
              <p:spPr>
                <a:xfrm>
                  <a:off x="1365837" y="3270312"/>
                  <a:ext cx="29860" cy="15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" h="515" extrusionOk="0">
                      <a:moveTo>
                        <a:pt x="472" y="1"/>
                      </a:moveTo>
                      <a:cubicBezTo>
                        <a:pt x="361" y="15"/>
                        <a:pt x="264" y="29"/>
                        <a:pt x="153" y="70"/>
                      </a:cubicBezTo>
                      <a:lnTo>
                        <a:pt x="126" y="56"/>
                      </a:lnTo>
                      <a:cubicBezTo>
                        <a:pt x="112" y="70"/>
                        <a:pt x="84" y="84"/>
                        <a:pt x="70" y="98"/>
                      </a:cubicBezTo>
                      <a:cubicBezTo>
                        <a:pt x="1" y="154"/>
                        <a:pt x="1" y="265"/>
                        <a:pt x="56" y="334"/>
                      </a:cubicBezTo>
                      <a:cubicBezTo>
                        <a:pt x="167" y="445"/>
                        <a:pt x="320" y="514"/>
                        <a:pt x="486" y="514"/>
                      </a:cubicBezTo>
                      <a:cubicBezTo>
                        <a:pt x="639" y="514"/>
                        <a:pt x="791" y="459"/>
                        <a:pt x="902" y="334"/>
                      </a:cubicBezTo>
                      <a:cubicBezTo>
                        <a:pt x="930" y="320"/>
                        <a:pt x="930" y="292"/>
                        <a:pt x="944" y="278"/>
                      </a:cubicBezTo>
                      <a:cubicBezTo>
                        <a:pt x="972" y="181"/>
                        <a:pt x="916" y="70"/>
                        <a:pt x="819" y="43"/>
                      </a:cubicBezTo>
                      <a:lnTo>
                        <a:pt x="791" y="43"/>
                      </a:lnTo>
                      <a:cubicBezTo>
                        <a:pt x="694" y="15"/>
                        <a:pt x="583" y="1"/>
                        <a:pt x="47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" name="Google Shape;541;p19"/>
                <p:cNvSpPr/>
                <p:nvPr/>
              </p:nvSpPr>
              <p:spPr>
                <a:xfrm>
                  <a:off x="1181567" y="3247303"/>
                  <a:ext cx="43930" cy="1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" h="531" extrusionOk="0">
                      <a:moveTo>
                        <a:pt x="708" y="1"/>
                      </a:moveTo>
                      <a:cubicBezTo>
                        <a:pt x="514" y="15"/>
                        <a:pt x="320" y="56"/>
                        <a:pt x="140" y="112"/>
                      </a:cubicBezTo>
                      <a:lnTo>
                        <a:pt x="126" y="126"/>
                      </a:lnTo>
                      <a:cubicBezTo>
                        <a:pt x="98" y="140"/>
                        <a:pt x="56" y="167"/>
                        <a:pt x="43" y="209"/>
                      </a:cubicBezTo>
                      <a:cubicBezTo>
                        <a:pt x="1" y="278"/>
                        <a:pt x="43" y="375"/>
                        <a:pt x="126" y="417"/>
                      </a:cubicBezTo>
                      <a:cubicBezTo>
                        <a:pt x="283" y="490"/>
                        <a:pt x="472" y="531"/>
                        <a:pt x="656" y="531"/>
                      </a:cubicBezTo>
                      <a:cubicBezTo>
                        <a:pt x="683" y="531"/>
                        <a:pt x="710" y="530"/>
                        <a:pt x="736" y="528"/>
                      </a:cubicBezTo>
                      <a:cubicBezTo>
                        <a:pt x="833" y="528"/>
                        <a:pt x="930" y="514"/>
                        <a:pt x="1041" y="486"/>
                      </a:cubicBezTo>
                      <a:cubicBezTo>
                        <a:pt x="1138" y="459"/>
                        <a:pt x="1236" y="417"/>
                        <a:pt x="1333" y="362"/>
                      </a:cubicBezTo>
                      <a:cubicBezTo>
                        <a:pt x="1360" y="348"/>
                        <a:pt x="1388" y="306"/>
                        <a:pt x="1402" y="264"/>
                      </a:cubicBezTo>
                      <a:cubicBezTo>
                        <a:pt x="1430" y="167"/>
                        <a:pt x="1374" y="70"/>
                        <a:pt x="1277" y="42"/>
                      </a:cubicBezTo>
                      <a:cubicBezTo>
                        <a:pt x="1194" y="29"/>
                        <a:pt x="1083" y="15"/>
                        <a:pt x="9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" name="Google Shape;542;p19"/>
                <p:cNvSpPr/>
                <p:nvPr/>
              </p:nvSpPr>
              <p:spPr>
                <a:xfrm>
                  <a:off x="693610" y="3248913"/>
                  <a:ext cx="42240" cy="16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" h="545" extrusionOk="0">
                      <a:moveTo>
                        <a:pt x="944" y="0"/>
                      </a:moveTo>
                      <a:cubicBezTo>
                        <a:pt x="847" y="0"/>
                        <a:pt x="764" y="0"/>
                        <a:pt x="667" y="14"/>
                      </a:cubicBezTo>
                      <a:cubicBezTo>
                        <a:pt x="486" y="42"/>
                        <a:pt x="306" y="84"/>
                        <a:pt x="139" y="153"/>
                      </a:cubicBezTo>
                      <a:lnTo>
                        <a:pt x="125" y="167"/>
                      </a:lnTo>
                      <a:cubicBezTo>
                        <a:pt x="1" y="222"/>
                        <a:pt x="1" y="403"/>
                        <a:pt x="125" y="458"/>
                      </a:cubicBezTo>
                      <a:cubicBezTo>
                        <a:pt x="287" y="516"/>
                        <a:pt x="459" y="545"/>
                        <a:pt x="624" y="545"/>
                      </a:cubicBezTo>
                      <a:cubicBezTo>
                        <a:pt x="657" y="545"/>
                        <a:pt x="690" y="544"/>
                        <a:pt x="722" y="542"/>
                      </a:cubicBezTo>
                      <a:cubicBezTo>
                        <a:pt x="819" y="528"/>
                        <a:pt x="916" y="500"/>
                        <a:pt x="1013" y="472"/>
                      </a:cubicBezTo>
                      <a:cubicBezTo>
                        <a:pt x="1110" y="444"/>
                        <a:pt x="1208" y="403"/>
                        <a:pt x="1291" y="347"/>
                      </a:cubicBezTo>
                      <a:cubicBezTo>
                        <a:pt x="1319" y="320"/>
                        <a:pt x="1346" y="278"/>
                        <a:pt x="1346" y="236"/>
                      </a:cubicBezTo>
                      <a:cubicBezTo>
                        <a:pt x="1374" y="139"/>
                        <a:pt x="1319" y="42"/>
                        <a:pt x="1221" y="28"/>
                      </a:cubicBezTo>
                      <a:cubicBezTo>
                        <a:pt x="1124" y="0"/>
                        <a:pt x="1027" y="0"/>
                        <a:pt x="94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43" name="Google Shape;543;p19"/>
              <p:cNvGrpSpPr/>
              <p:nvPr/>
            </p:nvGrpSpPr>
            <p:grpSpPr>
              <a:xfrm>
                <a:off x="210342" y="4824649"/>
                <a:ext cx="8633233" cy="279933"/>
                <a:chOff x="210342" y="4824649"/>
                <a:chExt cx="8633233" cy="279933"/>
              </a:xfrm>
            </p:grpSpPr>
            <p:sp>
              <p:nvSpPr>
                <p:cNvPr id="544" name="Google Shape;544;p19"/>
                <p:cNvSpPr/>
                <p:nvPr/>
              </p:nvSpPr>
              <p:spPr>
                <a:xfrm>
                  <a:off x="5469604" y="4921245"/>
                  <a:ext cx="364831" cy="183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6" h="5968" extrusionOk="0">
                      <a:moveTo>
                        <a:pt x="9504" y="1"/>
                      </a:moveTo>
                      <a:cubicBezTo>
                        <a:pt x="9267" y="1"/>
                        <a:pt x="9005" y="137"/>
                        <a:pt x="8796" y="279"/>
                      </a:cubicBezTo>
                      <a:cubicBezTo>
                        <a:pt x="7631" y="1084"/>
                        <a:pt x="6674" y="2166"/>
                        <a:pt x="6049" y="3428"/>
                      </a:cubicBezTo>
                      <a:lnTo>
                        <a:pt x="5481" y="2471"/>
                      </a:lnTo>
                      <a:cubicBezTo>
                        <a:pt x="5217" y="2041"/>
                        <a:pt x="4870" y="1542"/>
                        <a:pt x="4357" y="1542"/>
                      </a:cubicBezTo>
                      <a:cubicBezTo>
                        <a:pt x="3913" y="1542"/>
                        <a:pt x="3566" y="1944"/>
                        <a:pt x="3455" y="2374"/>
                      </a:cubicBezTo>
                      <a:cubicBezTo>
                        <a:pt x="3358" y="2804"/>
                        <a:pt x="3455" y="3248"/>
                        <a:pt x="3539" y="3678"/>
                      </a:cubicBezTo>
                      <a:lnTo>
                        <a:pt x="2068" y="2555"/>
                      </a:lnTo>
                      <a:cubicBezTo>
                        <a:pt x="1804" y="2319"/>
                        <a:pt x="1499" y="2152"/>
                        <a:pt x="1166" y="2027"/>
                      </a:cubicBezTo>
                      <a:cubicBezTo>
                        <a:pt x="1074" y="1997"/>
                        <a:pt x="979" y="1982"/>
                        <a:pt x="884" y="1982"/>
                      </a:cubicBezTo>
                      <a:cubicBezTo>
                        <a:pt x="635" y="1982"/>
                        <a:pt x="390" y="2083"/>
                        <a:pt x="209" y="2263"/>
                      </a:cubicBezTo>
                      <a:cubicBezTo>
                        <a:pt x="15" y="2485"/>
                        <a:pt x="1" y="2818"/>
                        <a:pt x="15" y="3123"/>
                      </a:cubicBezTo>
                      <a:cubicBezTo>
                        <a:pt x="70" y="4150"/>
                        <a:pt x="445" y="5149"/>
                        <a:pt x="1069" y="5967"/>
                      </a:cubicBezTo>
                      <a:lnTo>
                        <a:pt x="10780" y="5967"/>
                      </a:lnTo>
                      <a:cubicBezTo>
                        <a:pt x="11224" y="5093"/>
                        <a:pt x="11557" y="4164"/>
                        <a:pt x="11779" y="3207"/>
                      </a:cubicBezTo>
                      <a:cubicBezTo>
                        <a:pt x="11876" y="2776"/>
                        <a:pt x="11876" y="2222"/>
                        <a:pt x="11488" y="2027"/>
                      </a:cubicBezTo>
                      <a:cubicBezTo>
                        <a:pt x="11409" y="1990"/>
                        <a:pt x="11325" y="1974"/>
                        <a:pt x="11240" y="1974"/>
                      </a:cubicBezTo>
                      <a:cubicBezTo>
                        <a:pt x="11041" y="1974"/>
                        <a:pt x="10834" y="2063"/>
                        <a:pt x="10669" y="2180"/>
                      </a:cubicBezTo>
                      <a:cubicBezTo>
                        <a:pt x="10433" y="2346"/>
                        <a:pt x="10239" y="2568"/>
                        <a:pt x="9975" y="2679"/>
                      </a:cubicBezTo>
                      <a:cubicBezTo>
                        <a:pt x="10142" y="2041"/>
                        <a:pt x="10184" y="1361"/>
                        <a:pt x="10086" y="696"/>
                      </a:cubicBezTo>
                      <a:cubicBezTo>
                        <a:pt x="10073" y="474"/>
                        <a:pt x="9975" y="252"/>
                        <a:pt x="9809" y="99"/>
                      </a:cubicBezTo>
                      <a:cubicBezTo>
                        <a:pt x="9717" y="29"/>
                        <a:pt x="9613" y="1"/>
                        <a:pt x="950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5" name="Google Shape;545;p19"/>
                <p:cNvSpPr/>
                <p:nvPr/>
              </p:nvSpPr>
              <p:spPr>
                <a:xfrm>
                  <a:off x="210342" y="4824657"/>
                  <a:ext cx="364831" cy="183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6" h="5968" extrusionOk="0">
                      <a:moveTo>
                        <a:pt x="9504" y="1"/>
                      </a:moveTo>
                      <a:cubicBezTo>
                        <a:pt x="9267" y="1"/>
                        <a:pt x="9005" y="137"/>
                        <a:pt x="8796" y="279"/>
                      </a:cubicBezTo>
                      <a:cubicBezTo>
                        <a:pt x="7631" y="1084"/>
                        <a:pt x="6674" y="2166"/>
                        <a:pt x="6049" y="3428"/>
                      </a:cubicBezTo>
                      <a:lnTo>
                        <a:pt x="5481" y="2471"/>
                      </a:lnTo>
                      <a:cubicBezTo>
                        <a:pt x="5217" y="2041"/>
                        <a:pt x="4870" y="1542"/>
                        <a:pt x="4357" y="1542"/>
                      </a:cubicBezTo>
                      <a:cubicBezTo>
                        <a:pt x="3913" y="1542"/>
                        <a:pt x="3566" y="1944"/>
                        <a:pt x="3455" y="2374"/>
                      </a:cubicBezTo>
                      <a:cubicBezTo>
                        <a:pt x="3358" y="2804"/>
                        <a:pt x="3455" y="3248"/>
                        <a:pt x="3539" y="3678"/>
                      </a:cubicBezTo>
                      <a:lnTo>
                        <a:pt x="2068" y="2555"/>
                      </a:lnTo>
                      <a:cubicBezTo>
                        <a:pt x="1804" y="2319"/>
                        <a:pt x="1499" y="2152"/>
                        <a:pt x="1166" y="2027"/>
                      </a:cubicBezTo>
                      <a:cubicBezTo>
                        <a:pt x="1074" y="1997"/>
                        <a:pt x="979" y="1982"/>
                        <a:pt x="884" y="1982"/>
                      </a:cubicBezTo>
                      <a:cubicBezTo>
                        <a:pt x="635" y="1982"/>
                        <a:pt x="390" y="2083"/>
                        <a:pt x="209" y="2263"/>
                      </a:cubicBezTo>
                      <a:cubicBezTo>
                        <a:pt x="15" y="2485"/>
                        <a:pt x="1" y="2818"/>
                        <a:pt x="15" y="3123"/>
                      </a:cubicBezTo>
                      <a:cubicBezTo>
                        <a:pt x="70" y="4150"/>
                        <a:pt x="445" y="5149"/>
                        <a:pt x="1069" y="5967"/>
                      </a:cubicBezTo>
                      <a:lnTo>
                        <a:pt x="10780" y="5967"/>
                      </a:lnTo>
                      <a:cubicBezTo>
                        <a:pt x="11224" y="5093"/>
                        <a:pt x="11557" y="4164"/>
                        <a:pt x="11779" y="3207"/>
                      </a:cubicBezTo>
                      <a:cubicBezTo>
                        <a:pt x="11876" y="2776"/>
                        <a:pt x="11876" y="2222"/>
                        <a:pt x="11488" y="2027"/>
                      </a:cubicBezTo>
                      <a:cubicBezTo>
                        <a:pt x="11409" y="1990"/>
                        <a:pt x="11325" y="1974"/>
                        <a:pt x="11240" y="1974"/>
                      </a:cubicBezTo>
                      <a:cubicBezTo>
                        <a:pt x="11041" y="1974"/>
                        <a:pt x="10834" y="2063"/>
                        <a:pt x="10669" y="2180"/>
                      </a:cubicBezTo>
                      <a:cubicBezTo>
                        <a:pt x="10433" y="2346"/>
                        <a:pt x="10239" y="2568"/>
                        <a:pt x="9975" y="2679"/>
                      </a:cubicBezTo>
                      <a:cubicBezTo>
                        <a:pt x="10142" y="2041"/>
                        <a:pt x="10184" y="1361"/>
                        <a:pt x="10086" y="696"/>
                      </a:cubicBezTo>
                      <a:cubicBezTo>
                        <a:pt x="10073" y="474"/>
                        <a:pt x="9975" y="252"/>
                        <a:pt x="9809" y="99"/>
                      </a:cubicBezTo>
                      <a:cubicBezTo>
                        <a:pt x="9717" y="29"/>
                        <a:pt x="9613" y="1"/>
                        <a:pt x="950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6" name="Google Shape;546;p19"/>
                <p:cNvSpPr/>
                <p:nvPr/>
              </p:nvSpPr>
              <p:spPr>
                <a:xfrm>
                  <a:off x="3974075" y="4921174"/>
                  <a:ext cx="389100" cy="138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66" h="4502" extrusionOk="0">
                      <a:moveTo>
                        <a:pt x="2545" y="1"/>
                      </a:moveTo>
                      <a:cubicBezTo>
                        <a:pt x="2425" y="1"/>
                        <a:pt x="2309" y="23"/>
                        <a:pt x="2206" y="76"/>
                      </a:cubicBezTo>
                      <a:cubicBezTo>
                        <a:pt x="2039" y="174"/>
                        <a:pt x="1942" y="326"/>
                        <a:pt x="1915" y="520"/>
                      </a:cubicBezTo>
                      <a:cubicBezTo>
                        <a:pt x="1804" y="1020"/>
                        <a:pt x="1859" y="1547"/>
                        <a:pt x="2039" y="2019"/>
                      </a:cubicBezTo>
                      <a:cubicBezTo>
                        <a:pt x="1776" y="1922"/>
                        <a:pt x="1526" y="1783"/>
                        <a:pt x="1290" y="1644"/>
                      </a:cubicBezTo>
                      <a:cubicBezTo>
                        <a:pt x="1109" y="1539"/>
                        <a:pt x="908" y="1487"/>
                        <a:pt x="701" y="1487"/>
                      </a:cubicBezTo>
                      <a:cubicBezTo>
                        <a:pt x="607" y="1487"/>
                        <a:pt x="512" y="1498"/>
                        <a:pt x="416" y="1519"/>
                      </a:cubicBezTo>
                      <a:cubicBezTo>
                        <a:pt x="0" y="1672"/>
                        <a:pt x="14" y="2088"/>
                        <a:pt x="111" y="2421"/>
                      </a:cubicBezTo>
                      <a:cubicBezTo>
                        <a:pt x="361" y="3156"/>
                        <a:pt x="722" y="3864"/>
                        <a:pt x="1179" y="4502"/>
                      </a:cubicBezTo>
                      <a:lnTo>
                        <a:pt x="11501" y="4502"/>
                      </a:lnTo>
                      <a:cubicBezTo>
                        <a:pt x="12139" y="3961"/>
                        <a:pt x="12541" y="3184"/>
                        <a:pt x="12624" y="2352"/>
                      </a:cubicBezTo>
                      <a:cubicBezTo>
                        <a:pt x="12666" y="2116"/>
                        <a:pt x="12597" y="1866"/>
                        <a:pt x="12416" y="1713"/>
                      </a:cubicBezTo>
                      <a:cubicBezTo>
                        <a:pt x="12249" y="1566"/>
                        <a:pt x="11977" y="1502"/>
                        <a:pt x="11710" y="1502"/>
                      </a:cubicBezTo>
                      <a:cubicBezTo>
                        <a:pt x="11600" y="1502"/>
                        <a:pt x="11491" y="1513"/>
                        <a:pt x="11390" y="1533"/>
                      </a:cubicBezTo>
                      <a:cubicBezTo>
                        <a:pt x="11057" y="1616"/>
                        <a:pt x="10738" y="1741"/>
                        <a:pt x="10446" y="1922"/>
                      </a:cubicBezTo>
                      <a:lnTo>
                        <a:pt x="8879" y="2782"/>
                      </a:lnTo>
                      <a:cubicBezTo>
                        <a:pt x="8976" y="2449"/>
                        <a:pt x="9073" y="2116"/>
                        <a:pt x="8962" y="1797"/>
                      </a:cubicBezTo>
                      <a:cubicBezTo>
                        <a:pt x="8813" y="1419"/>
                        <a:pt x="8454" y="1172"/>
                        <a:pt x="8039" y="1172"/>
                      </a:cubicBezTo>
                      <a:cubicBezTo>
                        <a:pt x="8027" y="1172"/>
                        <a:pt x="8016" y="1172"/>
                        <a:pt x="8005" y="1172"/>
                      </a:cubicBezTo>
                      <a:cubicBezTo>
                        <a:pt x="7464" y="1172"/>
                        <a:pt x="7103" y="1533"/>
                        <a:pt x="6826" y="1866"/>
                      </a:cubicBezTo>
                      <a:lnTo>
                        <a:pt x="6215" y="2587"/>
                      </a:lnTo>
                      <a:cubicBezTo>
                        <a:pt x="5452" y="1561"/>
                        <a:pt x="4453" y="742"/>
                        <a:pt x="3288" y="201"/>
                      </a:cubicBezTo>
                      <a:cubicBezTo>
                        <a:pt x="3072" y="98"/>
                        <a:pt x="2798" y="1"/>
                        <a:pt x="254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" name="Google Shape;547;p19"/>
                <p:cNvSpPr/>
                <p:nvPr/>
              </p:nvSpPr>
              <p:spPr>
                <a:xfrm>
                  <a:off x="8454475" y="4824649"/>
                  <a:ext cx="389100" cy="138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66" h="4502" extrusionOk="0">
                      <a:moveTo>
                        <a:pt x="2545" y="1"/>
                      </a:moveTo>
                      <a:cubicBezTo>
                        <a:pt x="2425" y="1"/>
                        <a:pt x="2309" y="23"/>
                        <a:pt x="2206" y="76"/>
                      </a:cubicBezTo>
                      <a:cubicBezTo>
                        <a:pt x="2039" y="174"/>
                        <a:pt x="1942" y="326"/>
                        <a:pt x="1915" y="520"/>
                      </a:cubicBezTo>
                      <a:cubicBezTo>
                        <a:pt x="1804" y="1020"/>
                        <a:pt x="1859" y="1547"/>
                        <a:pt x="2039" y="2019"/>
                      </a:cubicBezTo>
                      <a:cubicBezTo>
                        <a:pt x="1776" y="1922"/>
                        <a:pt x="1526" y="1783"/>
                        <a:pt x="1290" y="1644"/>
                      </a:cubicBezTo>
                      <a:cubicBezTo>
                        <a:pt x="1109" y="1539"/>
                        <a:pt x="908" y="1487"/>
                        <a:pt x="701" y="1487"/>
                      </a:cubicBezTo>
                      <a:cubicBezTo>
                        <a:pt x="607" y="1487"/>
                        <a:pt x="512" y="1498"/>
                        <a:pt x="416" y="1519"/>
                      </a:cubicBezTo>
                      <a:cubicBezTo>
                        <a:pt x="0" y="1672"/>
                        <a:pt x="14" y="2088"/>
                        <a:pt x="111" y="2421"/>
                      </a:cubicBezTo>
                      <a:cubicBezTo>
                        <a:pt x="361" y="3156"/>
                        <a:pt x="722" y="3864"/>
                        <a:pt x="1179" y="4502"/>
                      </a:cubicBezTo>
                      <a:lnTo>
                        <a:pt x="11501" y="4502"/>
                      </a:lnTo>
                      <a:cubicBezTo>
                        <a:pt x="12139" y="3961"/>
                        <a:pt x="12541" y="3184"/>
                        <a:pt x="12624" y="2352"/>
                      </a:cubicBezTo>
                      <a:cubicBezTo>
                        <a:pt x="12666" y="2116"/>
                        <a:pt x="12597" y="1866"/>
                        <a:pt x="12416" y="1713"/>
                      </a:cubicBezTo>
                      <a:cubicBezTo>
                        <a:pt x="12249" y="1566"/>
                        <a:pt x="11977" y="1502"/>
                        <a:pt x="11710" y="1502"/>
                      </a:cubicBezTo>
                      <a:cubicBezTo>
                        <a:pt x="11600" y="1502"/>
                        <a:pt x="11491" y="1513"/>
                        <a:pt x="11390" y="1533"/>
                      </a:cubicBezTo>
                      <a:cubicBezTo>
                        <a:pt x="11057" y="1616"/>
                        <a:pt x="10738" y="1741"/>
                        <a:pt x="10446" y="1922"/>
                      </a:cubicBezTo>
                      <a:lnTo>
                        <a:pt x="8879" y="2782"/>
                      </a:lnTo>
                      <a:cubicBezTo>
                        <a:pt x="8976" y="2449"/>
                        <a:pt x="9073" y="2116"/>
                        <a:pt x="8962" y="1797"/>
                      </a:cubicBezTo>
                      <a:cubicBezTo>
                        <a:pt x="8813" y="1419"/>
                        <a:pt x="8454" y="1172"/>
                        <a:pt x="8039" y="1172"/>
                      </a:cubicBezTo>
                      <a:cubicBezTo>
                        <a:pt x="8027" y="1172"/>
                        <a:pt x="8016" y="1172"/>
                        <a:pt x="8005" y="1172"/>
                      </a:cubicBezTo>
                      <a:cubicBezTo>
                        <a:pt x="7464" y="1172"/>
                        <a:pt x="7103" y="1533"/>
                        <a:pt x="6826" y="1866"/>
                      </a:cubicBezTo>
                      <a:lnTo>
                        <a:pt x="6215" y="2587"/>
                      </a:lnTo>
                      <a:cubicBezTo>
                        <a:pt x="5452" y="1561"/>
                        <a:pt x="4453" y="742"/>
                        <a:pt x="3288" y="201"/>
                      </a:cubicBezTo>
                      <a:cubicBezTo>
                        <a:pt x="3072" y="98"/>
                        <a:pt x="2798" y="1"/>
                        <a:pt x="254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48" name="Google Shape;548;p19"/>
            <p:cNvGrpSpPr/>
            <p:nvPr/>
          </p:nvGrpSpPr>
          <p:grpSpPr>
            <a:xfrm>
              <a:off x="7919604" y="3471508"/>
              <a:ext cx="1224407" cy="1750395"/>
              <a:chOff x="7135804" y="428558"/>
              <a:chExt cx="1224407" cy="1750395"/>
            </a:xfrm>
          </p:grpSpPr>
          <p:sp>
            <p:nvSpPr>
              <p:cNvPr id="549" name="Google Shape;549;p19"/>
              <p:cNvSpPr/>
              <p:nvPr/>
            </p:nvSpPr>
            <p:spPr>
              <a:xfrm>
                <a:off x="7135804" y="428558"/>
                <a:ext cx="1224407" cy="1750395"/>
              </a:xfrm>
              <a:custGeom>
                <a:avLst/>
                <a:gdLst/>
                <a:ahLst/>
                <a:cxnLst/>
                <a:rect l="l" t="t" r="r" b="b"/>
                <a:pathLst>
                  <a:path w="39857" h="56979" extrusionOk="0">
                    <a:moveTo>
                      <a:pt x="39045" y="1"/>
                    </a:moveTo>
                    <a:cubicBezTo>
                      <a:pt x="36908" y="1"/>
                      <a:pt x="34838" y="1169"/>
                      <a:pt x="33545" y="2708"/>
                    </a:cubicBezTo>
                    <a:cubicBezTo>
                      <a:pt x="32074" y="4456"/>
                      <a:pt x="31408" y="6620"/>
                      <a:pt x="30881" y="8743"/>
                    </a:cubicBezTo>
                    <a:cubicBezTo>
                      <a:pt x="29244" y="15263"/>
                      <a:pt x="28606" y="21991"/>
                      <a:pt x="28967" y="28706"/>
                    </a:cubicBezTo>
                    <a:cubicBezTo>
                      <a:pt x="27427" y="26597"/>
                      <a:pt x="26733" y="24044"/>
                      <a:pt x="25138" y="21950"/>
                    </a:cubicBezTo>
                    <a:cubicBezTo>
                      <a:pt x="23909" y="20347"/>
                      <a:pt x="21767" y="19032"/>
                      <a:pt x="19688" y="19032"/>
                    </a:cubicBezTo>
                    <a:cubicBezTo>
                      <a:pt x="19067" y="19032"/>
                      <a:pt x="18452" y="19149"/>
                      <a:pt x="17869" y="19411"/>
                    </a:cubicBezTo>
                    <a:cubicBezTo>
                      <a:pt x="15413" y="20507"/>
                      <a:pt x="14928" y="23351"/>
                      <a:pt x="14747" y="25778"/>
                    </a:cubicBezTo>
                    <a:cubicBezTo>
                      <a:pt x="14484" y="29330"/>
                      <a:pt x="14220" y="32881"/>
                      <a:pt x="13943" y="36433"/>
                    </a:cubicBezTo>
                    <a:cubicBezTo>
                      <a:pt x="12930" y="34768"/>
                      <a:pt x="11890" y="33075"/>
                      <a:pt x="10266" y="31841"/>
                    </a:cubicBezTo>
                    <a:cubicBezTo>
                      <a:pt x="9115" y="30974"/>
                      <a:pt x="7599" y="30388"/>
                      <a:pt x="6118" y="30388"/>
                    </a:cubicBezTo>
                    <a:cubicBezTo>
                      <a:pt x="5511" y="30388"/>
                      <a:pt x="4911" y="30486"/>
                      <a:pt x="4343" y="30703"/>
                    </a:cubicBezTo>
                    <a:cubicBezTo>
                      <a:pt x="1568" y="31758"/>
                      <a:pt x="819" y="34879"/>
                      <a:pt x="583" y="37542"/>
                    </a:cubicBezTo>
                    <a:cubicBezTo>
                      <a:pt x="1" y="43633"/>
                      <a:pt x="14" y="49778"/>
                      <a:pt x="625" y="55868"/>
                    </a:cubicBezTo>
                    <a:lnTo>
                      <a:pt x="39857" y="56978"/>
                    </a:lnTo>
                    <a:lnTo>
                      <a:pt x="39857" y="58"/>
                    </a:lnTo>
                    <a:cubicBezTo>
                      <a:pt x="39586" y="20"/>
                      <a:pt x="39315" y="1"/>
                      <a:pt x="390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9"/>
              <p:cNvSpPr/>
              <p:nvPr/>
            </p:nvSpPr>
            <p:spPr>
              <a:xfrm>
                <a:off x="7308420" y="827458"/>
                <a:ext cx="1049242" cy="1328456"/>
              </a:xfrm>
              <a:custGeom>
                <a:avLst/>
                <a:gdLst/>
                <a:ahLst/>
                <a:cxnLst/>
                <a:rect l="l" t="t" r="r" b="b"/>
                <a:pathLst>
                  <a:path w="34155" h="43244" extrusionOk="0">
                    <a:moveTo>
                      <a:pt x="33454" y="1"/>
                    </a:moveTo>
                    <a:cubicBezTo>
                      <a:pt x="31616" y="1"/>
                      <a:pt x="29853" y="886"/>
                      <a:pt x="28744" y="2056"/>
                    </a:cubicBezTo>
                    <a:cubicBezTo>
                      <a:pt x="27482" y="3388"/>
                      <a:pt x="26913" y="5025"/>
                      <a:pt x="26469" y="6634"/>
                    </a:cubicBezTo>
                    <a:cubicBezTo>
                      <a:pt x="25068" y="11559"/>
                      <a:pt x="24513" y="16678"/>
                      <a:pt x="24832" y="21783"/>
                    </a:cubicBezTo>
                    <a:cubicBezTo>
                      <a:pt x="23500" y="20174"/>
                      <a:pt x="22904" y="18245"/>
                      <a:pt x="21544" y="16664"/>
                    </a:cubicBezTo>
                    <a:cubicBezTo>
                      <a:pt x="20486" y="15435"/>
                      <a:pt x="18653" y="14436"/>
                      <a:pt x="16872" y="14436"/>
                    </a:cubicBezTo>
                    <a:cubicBezTo>
                      <a:pt x="16341" y="14436"/>
                      <a:pt x="15815" y="14524"/>
                      <a:pt x="15316" y="14722"/>
                    </a:cubicBezTo>
                    <a:cubicBezTo>
                      <a:pt x="13221" y="15554"/>
                      <a:pt x="12805" y="17718"/>
                      <a:pt x="12652" y="19563"/>
                    </a:cubicBezTo>
                    <a:lnTo>
                      <a:pt x="11958" y="27651"/>
                    </a:lnTo>
                    <a:cubicBezTo>
                      <a:pt x="11084" y="26389"/>
                      <a:pt x="10183" y="25085"/>
                      <a:pt x="8795" y="24155"/>
                    </a:cubicBezTo>
                    <a:cubicBezTo>
                      <a:pt x="7813" y="23497"/>
                      <a:pt x="6517" y="23054"/>
                      <a:pt x="5243" y="23054"/>
                    </a:cubicBezTo>
                    <a:cubicBezTo>
                      <a:pt x="4718" y="23054"/>
                      <a:pt x="4198" y="23129"/>
                      <a:pt x="3704" y="23295"/>
                    </a:cubicBezTo>
                    <a:cubicBezTo>
                      <a:pt x="1332" y="24100"/>
                      <a:pt x="708" y="26472"/>
                      <a:pt x="486" y="28497"/>
                    </a:cubicBezTo>
                    <a:cubicBezTo>
                      <a:pt x="0" y="33117"/>
                      <a:pt x="14" y="37778"/>
                      <a:pt x="527" y="42398"/>
                    </a:cubicBezTo>
                    <a:lnTo>
                      <a:pt x="34155" y="43244"/>
                    </a:lnTo>
                    <a:lnTo>
                      <a:pt x="34155" y="44"/>
                    </a:lnTo>
                    <a:cubicBezTo>
                      <a:pt x="33921" y="15"/>
                      <a:pt x="33687" y="1"/>
                      <a:pt x="334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9"/>
              <p:cNvSpPr/>
              <p:nvPr/>
            </p:nvSpPr>
            <p:spPr>
              <a:xfrm>
                <a:off x="8235335" y="674103"/>
                <a:ext cx="26880" cy="12482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40634" extrusionOk="0">
                    <a:moveTo>
                      <a:pt x="194" y="1"/>
                    </a:moveTo>
                    <a:lnTo>
                      <a:pt x="0" y="15"/>
                    </a:lnTo>
                    <a:lnTo>
                      <a:pt x="42" y="5092"/>
                    </a:lnTo>
                    <a:lnTo>
                      <a:pt x="111" y="10169"/>
                    </a:lnTo>
                    <a:lnTo>
                      <a:pt x="250" y="20324"/>
                    </a:lnTo>
                    <a:lnTo>
                      <a:pt x="444" y="30479"/>
                    </a:lnTo>
                    <a:lnTo>
                      <a:pt x="541" y="35556"/>
                    </a:lnTo>
                    <a:lnTo>
                      <a:pt x="652" y="40634"/>
                    </a:lnTo>
                    <a:lnTo>
                      <a:pt x="874" y="40634"/>
                    </a:lnTo>
                    <a:lnTo>
                      <a:pt x="819" y="35556"/>
                    </a:lnTo>
                    <a:lnTo>
                      <a:pt x="749" y="30479"/>
                    </a:lnTo>
                    <a:lnTo>
                      <a:pt x="597" y="20310"/>
                    </a:lnTo>
                    <a:lnTo>
                      <a:pt x="403" y="10155"/>
                    </a:lnTo>
                    <a:lnTo>
                      <a:pt x="305" y="5078"/>
                    </a:lnTo>
                    <a:lnTo>
                      <a:pt x="1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9"/>
              <p:cNvSpPr/>
              <p:nvPr/>
            </p:nvSpPr>
            <p:spPr>
              <a:xfrm>
                <a:off x="7798926" y="1182949"/>
                <a:ext cx="132987" cy="660173"/>
              </a:xfrm>
              <a:custGeom>
                <a:avLst/>
                <a:gdLst/>
                <a:ahLst/>
                <a:cxnLst/>
                <a:rect l="l" t="t" r="r" b="b"/>
                <a:pathLst>
                  <a:path w="4329" h="21490" extrusionOk="0">
                    <a:moveTo>
                      <a:pt x="195" y="1"/>
                    </a:moveTo>
                    <a:lnTo>
                      <a:pt x="1" y="42"/>
                    </a:lnTo>
                    <a:lnTo>
                      <a:pt x="486" y="2734"/>
                    </a:lnTo>
                    <a:lnTo>
                      <a:pt x="986" y="5411"/>
                    </a:lnTo>
                    <a:lnTo>
                      <a:pt x="1998" y="10780"/>
                    </a:lnTo>
                    <a:lnTo>
                      <a:pt x="3039" y="16148"/>
                    </a:lnTo>
                    <a:lnTo>
                      <a:pt x="3566" y="18826"/>
                    </a:lnTo>
                    <a:lnTo>
                      <a:pt x="4121" y="21489"/>
                    </a:lnTo>
                    <a:lnTo>
                      <a:pt x="4329" y="21462"/>
                    </a:lnTo>
                    <a:lnTo>
                      <a:pt x="3843" y="18770"/>
                    </a:lnTo>
                    <a:lnTo>
                      <a:pt x="3344" y="16079"/>
                    </a:lnTo>
                    <a:lnTo>
                      <a:pt x="2331" y="10710"/>
                    </a:lnTo>
                    <a:lnTo>
                      <a:pt x="1277" y="5355"/>
                    </a:lnTo>
                    <a:lnTo>
                      <a:pt x="750" y="2678"/>
                    </a:lnTo>
                    <a:lnTo>
                      <a:pt x="19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9"/>
              <p:cNvSpPr/>
              <p:nvPr/>
            </p:nvSpPr>
            <p:spPr>
              <a:xfrm>
                <a:off x="7410687" y="1503851"/>
                <a:ext cx="172616" cy="320532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10434" extrusionOk="0">
                    <a:moveTo>
                      <a:pt x="167" y="1"/>
                    </a:moveTo>
                    <a:lnTo>
                      <a:pt x="1" y="112"/>
                    </a:lnTo>
                    <a:cubicBezTo>
                      <a:pt x="250" y="528"/>
                      <a:pt x="500" y="944"/>
                      <a:pt x="750" y="1360"/>
                    </a:cubicBezTo>
                    <a:cubicBezTo>
                      <a:pt x="999" y="1790"/>
                      <a:pt x="1235" y="2207"/>
                      <a:pt x="1485" y="2623"/>
                    </a:cubicBezTo>
                    <a:cubicBezTo>
                      <a:pt x="1957" y="3483"/>
                      <a:pt x="2414" y="4343"/>
                      <a:pt x="2872" y="5189"/>
                    </a:cubicBezTo>
                    <a:cubicBezTo>
                      <a:pt x="3316" y="6049"/>
                      <a:pt x="3760" y="6923"/>
                      <a:pt x="4176" y="7797"/>
                    </a:cubicBezTo>
                    <a:cubicBezTo>
                      <a:pt x="4606" y="8671"/>
                      <a:pt x="5009" y="9545"/>
                      <a:pt x="5411" y="10433"/>
                    </a:cubicBezTo>
                    <a:lnTo>
                      <a:pt x="5619" y="10350"/>
                    </a:lnTo>
                    <a:cubicBezTo>
                      <a:pt x="5258" y="9448"/>
                      <a:pt x="4884" y="8546"/>
                      <a:pt x="4468" y="7658"/>
                    </a:cubicBezTo>
                    <a:cubicBezTo>
                      <a:pt x="4065" y="6771"/>
                      <a:pt x="3635" y="5883"/>
                      <a:pt x="3177" y="5023"/>
                    </a:cubicBezTo>
                    <a:cubicBezTo>
                      <a:pt x="2720" y="4163"/>
                      <a:pt x="2248" y="3302"/>
                      <a:pt x="1735" y="2470"/>
                    </a:cubicBezTo>
                    <a:cubicBezTo>
                      <a:pt x="1485" y="2054"/>
                      <a:pt x="1235" y="1624"/>
                      <a:pt x="972" y="1222"/>
                    </a:cubicBezTo>
                    <a:cubicBezTo>
                      <a:pt x="708" y="805"/>
                      <a:pt x="431" y="403"/>
                      <a:pt x="1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4" name="Google Shape;554;p19"/>
            <p:cNvGrpSpPr/>
            <p:nvPr/>
          </p:nvGrpSpPr>
          <p:grpSpPr>
            <a:xfrm>
              <a:off x="-1" y="3791291"/>
              <a:ext cx="1244037" cy="1475850"/>
              <a:chOff x="1286624" y="944716"/>
              <a:chExt cx="1244037" cy="1475850"/>
            </a:xfrm>
          </p:grpSpPr>
          <p:sp>
            <p:nvSpPr>
              <p:cNvPr id="555" name="Google Shape;555;p19"/>
              <p:cNvSpPr/>
              <p:nvPr/>
            </p:nvSpPr>
            <p:spPr>
              <a:xfrm>
                <a:off x="1286624" y="944716"/>
                <a:ext cx="1244037" cy="1475420"/>
              </a:xfrm>
              <a:custGeom>
                <a:avLst/>
                <a:gdLst/>
                <a:ahLst/>
                <a:cxnLst/>
                <a:rect l="l" t="t" r="r" b="b"/>
                <a:pathLst>
                  <a:path w="40496" h="48028" extrusionOk="0">
                    <a:moveTo>
                      <a:pt x="1" y="1"/>
                    </a:moveTo>
                    <a:lnTo>
                      <a:pt x="1" y="48028"/>
                    </a:lnTo>
                    <a:lnTo>
                      <a:pt x="40412" y="43755"/>
                    </a:lnTo>
                    <a:cubicBezTo>
                      <a:pt x="40495" y="40259"/>
                      <a:pt x="40232" y="36750"/>
                      <a:pt x="39635" y="33295"/>
                    </a:cubicBezTo>
                    <a:cubicBezTo>
                      <a:pt x="39413" y="32061"/>
                      <a:pt x="39122" y="30770"/>
                      <a:pt x="38067" y="29744"/>
                    </a:cubicBezTo>
                    <a:cubicBezTo>
                      <a:pt x="36872" y="28587"/>
                      <a:pt x="34800" y="27990"/>
                      <a:pt x="32718" y="27990"/>
                    </a:cubicBezTo>
                    <a:cubicBezTo>
                      <a:pt x="31781" y="27990"/>
                      <a:pt x="30841" y="28111"/>
                      <a:pt x="29980" y="28357"/>
                    </a:cubicBezTo>
                    <a:cubicBezTo>
                      <a:pt x="27205" y="29147"/>
                      <a:pt x="25263" y="30978"/>
                      <a:pt x="24514" y="32976"/>
                    </a:cubicBezTo>
                    <a:cubicBezTo>
                      <a:pt x="24361" y="29328"/>
                      <a:pt x="23876" y="25707"/>
                      <a:pt x="23071" y="22142"/>
                    </a:cubicBezTo>
                    <a:cubicBezTo>
                      <a:pt x="22696" y="20505"/>
                      <a:pt x="21947" y="18604"/>
                      <a:pt x="19686" y="18008"/>
                    </a:cubicBezTo>
                    <a:cubicBezTo>
                      <a:pt x="19247" y="17890"/>
                      <a:pt x="18804" y="17836"/>
                      <a:pt x="18365" y="17836"/>
                    </a:cubicBezTo>
                    <a:cubicBezTo>
                      <a:pt x="16117" y="17836"/>
                      <a:pt x="13966" y="19248"/>
                      <a:pt x="12805" y="20699"/>
                    </a:cubicBezTo>
                    <a:cubicBezTo>
                      <a:pt x="11434" y="22423"/>
                      <a:pt x="10656" y="24386"/>
                      <a:pt x="10564" y="26351"/>
                    </a:cubicBezTo>
                    <a:lnTo>
                      <a:pt x="10564" y="26351"/>
                    </a:lnTo>
                    <a:cubicBezTo>
                      <a:pt x="10607" y="21143"/>
                      <a:pt x="10341" y="15949"/>
                      <a:pt x="9753" y="10780"/>
                    </a:cubicBezTo>
                    <a:cubicBezTo>
                      <a:pt x="9490" y="8477"/>
                      <a:pt x="9143" y="6119"/>
                      <a:pt x="7672" y="4038"/>
                    </a:cubicBezTo>
                    <a:cubicBezTo>
                      <a:pt x="6188" y="1957"/>
                      <a:pt x="3372" y="18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9"/>
              <p:cNvSpPr/>
              <p:nvPr/>
            </p:nvSpPr>
            <p:spPr>
              <a:xfrm>
                <a:off x="1286624" y="1466341"/>
                <a:ext cx="986634" cy="954225"/>
              </a:xfrm>
              <a:custGeom>
                <a:avLst/>
                <a:gdLst/>
                <a:ahLst/>
                <a:cxnLst/>
                <a:rect l="l" t="t" r="r" b="b"/>
                <a:pathLst>
                  <a:path w="32117" h="31062" extrusionOk="0">
                    <a:moveTo>
                      <a:pt x="1" y="1"/>
                    </a:moveTo>
                    <a:lnTo>
                      <a:pt x="1" y="31062"/>
                    </a:lnTo>
                    <a:lnTo>
                      <a:pt x="32061" y="28287"/>
                    </a:lnTo>
                    <a:cubicBezTo>
                      <a:pt x="32116" y="26026"/>
                      <a:pt x="31908" y="23751"/>
                      <a:pt x="31436" y="21531"/>
                    </a:cubicBezTo>
                    <a:cubicBezTo>
                      <a:pt x="31256" y="20727"/>
                      <a:pt x="31034" y="19894"/>
                      <a:pt x="30188" y="19228"/>
                    </a:cubicBezTo>
                    <a:cubicBezTo>
                      <a:pt x="29238" y="18480"/>
                      <a:pt x="27584" y="18097"/>
                      <a:pt x="25930" y="18097"/>
                    </a:cubicBezTo>
                    <a:cubicBezTo>
                      <a:pt x="25192" y="18097"/>
                      <a:pt x="24454" y="18173"/>
                      <a:pt x="23779" y="18327"/>
                    </a:cubicBezTo>
                    <a:cubicBezTo>
                      <a:pt x="21573" y="18840"/>
                      <a:pt x="20033" y="20033"/>
                      <a:pt x="19436" y="21323"/>
                    </a:cubicBezTo>
                    <a:cubicBezTo>
                      <a:pt x="19325" y="18951"/>
                      <a:pt x="18937" y="16607"/>
                      <a:pt x="18299" y="14318"/>
                    </a:cubicBezTo>
                    <a:cubicBezTo>
                      <a:pt x="17994" y="13263"/>
                      <a:pt x="17411" y="12029"/>
                      <a:pt x="15608" y="11640"/>
                    </a:cubicBezTo>
                    <a:cubicBezTo>
                      <a:pt x="15263" y="11566"/>
                      <a:pt x="14916" y="11533"/>
                      <a:pt x="14572" y="11533"/>
                    </a:cubicBezTo>
                    <a:cubicBezTo>
                      <a:pt x="12784" y="11533"/>
                      <a:pt x="11075" y="12446"/>
                      <a:pt x="10156" y="13388"/>
                    </a:cubicBezTo>
                    <a:cubicBezTo>
                      <a:pt x="9058" y="14524"/>
                      <a:pt x="8442" y="15801"/>
                      <a:pt x="8372" y="17100"/>
                    </a:cubicBezTo>
                    <a:lnTo>
                      <a:pt x="8372" y="17100"/>
                    </a:lnTo>
                    <a:cubicBezTo>
                      <a:pt x="8421" y="13704"/>
                      <a:pt x="8198" y="10322"/>
                      <a:pt x="7728" y="6965"/>
                    </a:cubicBezTo>
                    <a:cubicBezTo>
                      <a:pt x="7520" y="5481"/>
                      <a:pt x="7256" y="3955"/>
                      <a:pt x="6091" y="2609"/>
                    </a:cubicBezTo>
                    <a:cubicBezTo>
                      <a:pt x="4926" y="1263"/>
                      <a:pt x="2678" y="11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9"/>
              <p:cNvSpPr/>
              <p:nvPr/>
            </p:nvSpPr>
            <p:spPr>
              <a:xfrm>
                <a:off x="1414481" y="1169310"/>
                <a:ext cx="28600" cy="1144289"/>
              </a:xfrm>
              <a:custGeom>
                <a:avLst/>
                <a:gdLst/>
                <a:ahLst/>
                <a:cxnLst/>
                <a:rect l="l" t="t" r="r" b="b"/>
                <a:pathLst>
                  <a:path w="931" h="37249" extrusionOk="0">
                    <a:moveTo>
                      <a:pt x="195" y="1"/>
                    </a:moveTo>
                    <a:cubicBezTo>
                      <a:pt x="139" y="1554"/>
                      <a:pt x="98" y="3108"/>
                      <a:pt x="84" y="4662"/>
                    </a:cubicBezTo>
                    <a:cubicBezTo>
                      <a:pt x="56" y="6216"/>
                      <a:pt x="42" y="7769"/>
                      <a:pt x="28" y="9323"/>
                    </a:cubicBezTo>
                    <a:cubicBezTo>
                      <a:pt x="1" y="12417"/>
                      <a:pt x="14" y="15524"/>
                      <a:pt x="70" y="18632"/>
                    </a:cubicBezTo>
                    <a:cubicBezTo>
                      <a:pt x="125" y="21739"/>
                      <a:pt x="195" y="24847"/>
                      <a:pt x="306" y="27954"/>
                    </a:cubicBezTo>
                    <a:cubicBezTo>
                      <a:pt x="347" y="29494"/>
                      <a:pt x="403" y="31048"/>
                      <a:pt x="472" y="32601"/>
                    </a:cubicBezTo>
                    <a:cubicBezTo>
                      <a:pt x="555" y="34155"/>
                      <a:pt x="639" y="35695"/>
                      <a:pt x="722" y="37249"/>
                    </a:cubicBezTo>
                    <a:lnTo>
                      <a:pt x="930" y="37235"/>
                    </a:lnTo>
                    <a:cubicBezTo>
                      <a:pt x="875" y="35695"/>
                      <a:pt x="819" y="34141"/>
                      <a:pt x="764" y="32588"/>
                    </a:cubicBezTo>
                    <a:cubicBezTo>
                      <a:pt x="708" y="31034"/>
                      <a:pt x="653" y="29494"/>
                      <a:pt x="611" y="27940"/>
                    </a:cubicBezTo>
                    <a:cubicBezTo>
                      <a:pt x="528" y="24833"/>
                      <a:pt x="458" y="21725"/>
                      <a:pt x="403" y="18632"/>
                    </a:cubicBezTo>
                    <a:cubicBezTo>
                      <a:pt x="347" y="15524"/>
                      <a:pt x="320" y="12417"/>
                      <a:pt x="320" y="9323"/>
                    </a:cubicBezTo>
                    <a:lnTo>
                      <a:pt x="347" y="4662"/>
                    </a:lnTo>
                    <a:cubicBezTo>
                      <a:pt x="347" y="3108"/>
                      <a:pt x="361" y="1554"/>
                      <a:pt x="3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19"/>
              <p:cNvSpPr/>
              <p:nvPr/>
            </p:nvSpPr>
            <p:spPr>
              <a:xfrm>
                <a:off x="1798450" y="1625317"/>
                <a:ext cx="46080" cy="618824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0144" extrusionOk="0">
                    <a:moveTo>
                      <a:pt x="1305" y="0"/>
                    </a:moveTo>
                    <a:lnTo>
                      <a:pt x="1097" y="1249"/>
                    </a:lnTo>
                    <a:lnTo>
                      <a:pt x="916" y="2498"/>
                    </a:lnTo>
                    <a:lnTo>
                      <a:pt x="736" y="3746"/>
                    </a:lnTo>
                    <a:lnTo>
                      <a:pt x="584" y="5009"/>
                    </a:lnTo>
                    <a:cubicBezTo>
                      <a:pt x="389" y="6673"/>
                      <a:pt x="251" y="8352"/>
                      <a:pt x="153" y="10044"/>
                    </a:cubicBezTo>
                    <a:cubicBezTo>
                      <a:pt x="56" y="11723"/>
                      <a:pt x="1" y="13401"/>
                      <a:pt x="1" y="15094"/>
                    </a:cubicBezTo>
                    <a:lnTo>
                      <a:pt x="1" y="16356"/>
                    </a:lnTo>
                    <a:lnTo>
                      <a:pt x="29" y="17619"/>
                    </a:lnTo>
                    <a:lnTo>
                      <a:pt x="70" y="18881"/>
                    </a:lnTo>
                    <a:lnTo>
                      <a:pt x="140" y="20144"/>
                    </a:lnTo>
                    <a:lnTo>
                      <a:pt x="348" y="20144"/>
                    </a:lnTo>
                    <a:lnTo>
                      <a:pt x="320" y="18881"/>
                    </a:lnTo>
                    <a:lnTo>
                      <a:pt x="306" y="17619"/>
                    </a:lnTo>
                    <a:lnTo>
                      <a:pt x="306" y="16370"/>
                    </a:lnTo>
                    <a:lnTo>
                      <a:pt x="320" y="15108"/>
                    </a:lnTo>
                    <a:cubicBezTo>
                      <a:pt x="334" y="13429"/>
                      <a:pt x="403" y="11751"/>
                      <a:pt x="500" y="10072"/>
                    </a:cubicBezTo>
                    <a:cubicBezTo>
                      <a:pt x="584" y="8393"/>
                      <a:pt x="708" y="6715"/>
                      <a:pt x="889" y="5036"/>
                    </a:cubicBezTo>
                    <a:lnTo>
                      <a:pt x="1014" y="3788"/>
                    </a:lnTo>
                    <a:lnTo>
                      <a:pt x="1166" y="2539"/>
                    </a:lnTo>
                    <a:lnTo>
                      <a:pt x="1319" y="1291"/>
                    </a:lnTo>
                    <a:lnTo>
                      <a:pt x="1499" y="42"/>
                    </a:lnTo>
                    <a:lnTo>
                      <a:pt x="13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19"/>
              <p:cNvSpPr/>
              <p:nvPr/>
            </p:nvSpPr>
            <p:spPr>
              <a:xfrm>
                <a:off x="2187120" y="1896360"/>
                <a:ext cx="42670" cy="297923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9698" extrusionOk="0">
                    <a:moveTo>
                      <a:pt x="1208" y="0"/>
                    </a:moveTo>
                    <a:cubicBezTo>
                      <a:pt x="972" y="777"/>
                      <a:pt x="792" y="1568"/>
                      <a:pt x="625" y="2373"/>
                    </a:cubicBezTo>
                    <a:cubicBezTo>
                      <a:pt x="459" y="3191"/>
                      <a:pt x="334" y="3996"/>
                      <a:pt x="237" y="4800"/>
                    </a:cubicBezTo>
                    <a:cubicBezTo>
                      <a:pt x="139" y="5619"/>
                      <a:pt x="84" y="6437"/>
                      <a:pt x="42" y="7256"/>
                    </a:cubicBezTo>
                    <a:cubicBezTo>
                      <a:pt x="1" y="8061"/>
                      <a:pt x="1" y="8879"/>
                      <a:pt x="42" y="9697"/>
                    </a:cubicBezTo>
                    <a:lnTo>
                      <a:pt x="264" y="9697"/>
                    </a:lnTo>
                    <a:cubicBezTo>
                      <a:pt x="278" y="8893"/>
                      <a:pt x="306" y="8074"/>
                      <a:pt x="361" y="7270"/>
                    </a:cubicBezTo>
                    <a:cubicBezTo>
                      <a:pt x="403" y="6465"/>
                      <a:pt x="486" y="5661"/>
                      <a:pt x="570" y="4856"/>
                    </a:cubicBezTo>
                    <a:cubicBezTo>
                      <a:pt x="667" y="4051"/>
                      <a:pt x="792" y="3247"/>
                      <a:pt x="916" y="2442"/>
                    </a:cubicBezTo>
                    <a:cubicBezTo>
                      <a:pt x="1055" y="1651"/>
                      <a:pt x="1222" y="847"/>
                      <a:pt x="1388" y="56"/>
                    </a:cubicBezTo>
                    <a:lnTo>
                      <a:pt x="12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560" name="Google Shape;560;p19"/>
          <p:cNvGrpSpPr/>
          <p:nvPr/>
        </p:nvGrpSpPr>
        <p:grpSpPr>
          <a:xfrm>
            <a:off x="7163835" y="720143"/>
            <a:ext cx="1552015" cy="510028"/>
            <a:chOff x="1801428" y="668216"/>
            <a:chExt cx="1567269" cy="515041"/>
          </a:xfrm>
        </p:grpSpPr>
        <p:sp>
          <p:nvSpPr>
            <p:cNvPr id="561" name="Google Shape;561;p19"/>
            <p:cNvSpPr/>
            <p:nvPr/>
          </p:nvSpPr>
          <p:spPr>
            <a:xfrm>
              <a:off x="2544050" y="668216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9"/>
            <p:cNvSpPr/>
            <p:nvPr/>
          </p:nvSpPr>
          <p:spPr>
            <a:xfrm flipH="1">
              <a:off x="1801428" y="668225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3" name="Google Shape;563;p19"/>
          <p:cNvSpPr/>
          <p:nvPr/>
        </p:nvSpPr>
        <p:spPr>
          <a:xfrm>
            <a:off x="-390511" y="2339567"/>
            <a:ext cx="1343979" cy="668263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9"/>
          <p:cNvSpPr/>
          <p:nvPr/>
        </p:nvSpPr>
        <p:spPr>
          <a:xfrm>
            <a:off x="11271949" y="3118267"/>
            <a:ext cx="920067" cy="457476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20"/>
          <p:cNvSpPr txBox="1">
            <a:spLocks noGrp="1"/>
          </p:cNvSpPr>
          <p:nvPr>
            <p:ph type="subTitle" idx="1"/>
          </p:nvPr>
        </p:nvSpPr>
        <p:spPr>
          <a:xfrm>
            <a:off x="823300" y="3685567"/>
            <a:ext cx="338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68" name="Google Shape;568;p20"/>
          <p:cNvSpPr txBox="1">
            <a:spLocks noGrp="1"/>
          </p:cNvSpPr>
          <p:nvPr>
            <p:ph type="subTitle" idx="2"/>
          </p:nvPr>
        </p:nvSpPr>
        <p:spPr>
          <a:xfrm>
            <a:off x="823300" y="4331967"/>
            <a:ext cx="3382000" cy="10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9" name="Google Shape;569;p20"/>
          <p:cNvSpPr txBox="1">
            <a:spLocks noGrp="1"/>
          </p:cNvSpPr>
          <p:nvPr>
            <p:ph type="subTitle" idx="3"/>
          </p:nvPr>
        </p:nvSpPr>
        <p:spPr>
          <a:xfrm>
            <a:off x="4404984" y="4331967"/>
            <a:ext cx="3382000" cy="10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0" name="Google Shape;570;p20"/>
          <p:cNvSpPr txBox="1">
            <a:spLocks noGrp="1"/>
          </p:cNvSpPr>
          <p:nvPr>
            <p:ph type="subTitle" idx="4"/>
          </p:nvPr>
        </p:nvSpPr>
        <p:spPr>
          <a:xfrm>
            <a:off x="7986700" y="4331967"/>
            <a:ext cx="3382000" cy="10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72" name="Google Shape;572;p20"/>
          <p:cNvSpPr txBox="1">
            <a:spLocks noGrp="1"/>
          </p:cNvSpPr>
          <p:nvPr>
            <p:ph type="subTitle" idx="5"/>
          </p:nvPr>
        </p:nvSpPr>
        <p:spPr>
          <a:xfrm>
            <a:off x="4404984" y="3685567"/>
            <a:ext cx="338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73" name="Google Shape;573;p20"/>
          <p:cNvSpPr txBox="1">
            <a:spLocks noGrp="1"/>
          </p:cNvSpPr>
          <p:nvPr>
            <p:ph type="subTitle" idx="6"/>
          </p:nvPr>
        </p:nvSpPr>
        <p:spPr>
          <a:xfrm>
            <a:off x="7986700" y="3685567"/>
            <a:ext cx="338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574" name="Google Shape;574;p20"/>
          <p:cNvGrpSpPr/>
          <p:nvPr/>
        </p:nvGrpSpPr>
        <p:grpSpPr>
          <a:xfrm>
            <a:off x="-1100" y="6432857"/>
            <a:ext cx="12192213" cy="425132"/>
            <a:chOff x="25" y="4824649"/>
            <a:chExt cx="9144160" cy="318913"/>
          </a:xfrm>
        </p:grpSpPr>
        <p:grpSp>
          <p:nvGrpSpPr>
            <p:cNvPr id="575" name="Google Shape;575;p20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576" name="Google Shape;576;p20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20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20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20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20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20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20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20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20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20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20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7" name="Google Shape;587;p20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588" name="Google Shape;588;p20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20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20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20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0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0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0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0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6" name="Google Shape;596;p20"/>
            <p:cNvGrpSpPr/>
            <p:nvPr/>
          </p:nvGrpSpPr>
          <p:grpSpPr>
            <a:xfrm>
              <a:off x="210342" y="4824649"/>
              <a:ext cx="8633233" cy="206271"/>
              <a:chOff x="210342" y="4824649"/>
              <a:chExt cx="8633233" cy="206271"/>
            </a:xfrm>
          </p:grpSpPr>
          <p:sp>
            <p:nvSpPr>
              <p:cNvPr id="597" name="Google Shape;597;p20"/>
              <p:cNvSpPr/>
              <p:nvPr/>
            </p:nvSpPr>
            <p:spPr>
              <a:xfrm>
                <a:off x="5469604" y="4845030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0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0"/>
              <p:cNvSpPr/>
              <p:nvPr/>
            </p:nvSpPr>
            <p:spPr>
              <a:xfrm>
                <a:off x="3908725" y="4892618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0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01" name="Google Shape;601;p20"/>
          <p:cNvSpPr/>
          <p:nvPr/>
        </p:nvSpPr>
        <p:spPr>
          <a:xfrm>
            <a:off x="-264966" y="2119633"/>
            <a:ext cx="813929" cy="508345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02" name="Google Shape;602;p20"/>
          <p:cNvGrpSpPr/>
          <p:nvPr/>
        </p:nvGrpSpPr>
        <p:grpSpPr>
          <a:xfrm>
            <a:off x="10559473" y="4628678"/>
            <a:ext cx="1632543" cy="2333860"/>
            <a:chOff x="7135804" y="428558"/>
            <a:chExt cx="1224407" cy="1750395"/>
          </a:xfrm>
        </p:grpSpPr>
        <p:sp>
          <p:nvSpPr>
            <p:cNvPr id="603" name="Google Shape;603;p20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0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0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0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0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8" name="Google Shape;608;p20"/>
          <p:cNvGrpSpPr/>
          <p:nvPr/>
        </p:nvGrpSpPr>
        <p:grpSpPr>
          <a:xfrm>
            <a:off x="-1" y="5055055"/>
            <a:ext cx="1658716" cy="1967800"/>
            <a:chOff x="1286624" y="944716"/>
            <a:chExt cx="1244037" cy="1475850"/>
          </a:xfrm>
        </p:grpSpPr>
        <p:sp>
          <p:nvSpPr>
            <p:cNvPr id="609" name="Google Shape;609;p20"/>
            <p:cNvSpPr/>
            <p:nvPr/>
          </p:nvSpPr>
          <p:spPr>
            <a:xfrm>
              <a:off x="1286624" y="944716"/>
              <a:ext cx="1244037" cy="1475420"/>
            </a:xfrm>
            <a:custGeom>
              <a:avLst/>
              <a:gdLst/>
              <a:ahLst/>
              <a:cxnLst/>
              <a:rect l="l" t="t" r="r" b="b"/>
              <a:pathLst>
                <a:path w="40496" h="48028" extrusionOk="0">
                  <a:moveTo>
                    <a:pt x="1" y="1"/>
                  </a:moveTo>
                  <a:lnTo>
                    <a:pt x="1" y="48028"/>
                  </a:lnTo>
                  <a:lnTo>
                    <a:pt x="40412" y="43755"/>
                  </a:lnTo>
                  <a:cubicBezTo>
                    <a:pt x="40495" y="40259"/>
                    <a:pt x="40232" y="36750"/>
                    <a:pt x="39635" y="33295"/>
                  </a:cubicBezTo>
                  <a:cubicBezTo>
                    <a:pt x="39413" y="32061"/>
                    <a:pt x="39122" y="30770"/>
                    <a:pt x="38067" y="29744"/>
                  </a:cubicBezTo>
                  <a:cubicBezTo>
                    <a:pt x="36872" y="28587"/>
                    <a:pt x="34800" y="27990"/>
                    <a:pt x="32718" y="27990"/>
                  </a:cubicBezTo>
                  <a:cubicBezTo>
                    <a:pt x="31781" y="27990"/>
                    <a:pt x="30841" y="28111"/>
                    <a:pt x="29980" y="28357"/>
                  </a:cubicBezTo>
                  <a:cubicBezTo>
                    <a:pt x="27205" y="29147"/>
                    <a:pt x="25263" y="30978"/>
                    <a:pt x="24514" y="32976"/>
                  </a:cubicBezTo>
                  <a:cubicBezTo>
                    <a:pt x="24361" y="29328"/>
                    <a:pt x="23876" y="25707"/>
                    <a:pt x="23071" y="22142"/>
                  </a:cubicBezTo>
                  <a:cubicBezTo>
                    <a:pt x="22696" y="20505"/>
                    <a:pt x="21947" y="18604"/>
                    <a:pt x="19686" y="18008"/>
                  </a:cubicBezTo>
                  <a:cubicBezTo>
                    <a:pt x="19247" y="17890"/>
                    <a:pt x="18804" y="17836"/>
                    <a:pt x="18365" y="17836"/>
                  </a:cubicBezTo>
                  <a:cubicBezTo>
                    <a:pt x="16117" y="17836"/>
                    <a:pt x="13966" y="19248"/>
                    <a:pt x="12805" y="20699"/>
                  </a:cubicBezTo>
                  <a:cubicBezTo>
                    <a:pt x="11434" y="22423"/>
                    <a:pt x="10656" y="24386"/>
                    <a:pt x="10564" y="26351"/>
                  </a:cubicBezTo>
                  <a:lnTo>
                    <a:pt x="10564" y="26351"/>
                  </a:lnTo>
                  <a:cubicBezTo>
                    <a:pt x="10607" y="21143"/>
                    <a:pt x="10341" y="15949"/>
                    <a:pt x="9753" y="10780"/>
                  </a:cubicBezTo>
                  <a:cubicBezTo>
                    <a:pt x="9490" y="8477"/>
                    <a:pt x="9143" y="6119"/>
                    <a:pt x="7672" y="4038"/>
                  </a:cubicBezTo>
                  <a:cubicBezTo>
                    <a:pt x="6188" y="1957"/>
                    <a:pt x="3372" y="18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0"/>
            <p:cNvSpPr/>
            <p:nvPr/>
          </p:nvSpPr>
          <p:spPr>
            <a:xfrm>
              <a:off x="1286624" y="1466341"/>
              <a:ext cx="986634" cy="954225"/>
            </a:xfrm>
            <a:custGeom>
              <a:avLst/>
              <a:gdLst/>
              <a:ahLst/>
              <a:cxnLst/>
              <a:rect l="l" t="t" r="r" b="b"/>
              <a:pathLst>
                <a:path w="32117" h="31062" extrusionOk="0">
                  <a:moveTo>
                    <a:pt x="1" y="1"/>
                  </a:moveTo>
                  <a:lnTo>
                    <a:pt x="1" y="31062"/>
                  </a:lnTo>
                  <a:lnTo>
                    <a:pt x="32061" y="28287"/>
                  </a:lnTo>
                  <a:cubicBezTo>
                    <a:pt x="32116" y="26026"/>
                    <a:pt x="31908" y="23751"/>
                    <a:pt x="31436" y="21531"/>
                  </a:cubicBezTo>
                  <a:cubicBezTo>
                    <a:pt x="31256" y="20727"/>
                    <a:pt x="31034" y="19894"/>
                    <a:pt x="30188" y="19228"/>
                  </a:cubicBezTo>
                  <a:cubicBezTo>
                    <a:pt x="29238" y="18480"/>
                    <a:pt x="27584" y="18097"/>
                    <a:pt x="25930" y="18097"/>
                  </a:cubicBezTo>
                  <a:cubicBezTo>
                    <a:pt x="25192" y="18097"/>
                    <a:pt x="24454" y="18173"/>
                    <a:pt x="23779" y="18327"/>
                  </a:cubicBezTo>
                  <a:cubicBezTo>
                    <a:pt x="21573" y="18840"/>
                    <a:pt x="20033" y="20033"/>
                    <a:pt x="19436" y="21323"/>
                  </a:cubicBezTo>
                  <a:cubicBezTo>
                    <a:pt x="19325" y="18951"/>
                    <a:pt x="18937" y="16607"/>
                    <a:pt x="18299" y="14318"/>
                  </a:cubicBezTo>
                  <a:cubicBezTo>
                    <a:pt x="17994" y="13263"/>
                    <a:pt x="17411" y="12029"/>
                    <a:pt x="15608" y="11640"/>
                  </a:cubicBezTo>
                  <a:cubicBezTo>
                    <a:pt x="15263" y="11566"/>
                    <a:pt x="14916" y="11533"/>
                    <a:pt x="14572" y="11533"/>
                  </a:cubicBezTo>
                  <a:cubicBezTo>
                    <a:pt x="12784" y="11533"/>
                    <a:pt x="11075" y="12446"/>
                    <a:pt x="10156" y="13388"/>
                  </a:cubicBezTo>
                  <a:cubicBezTo>
                    <a:pt x="9058" y="14524"/>
                    <a:pt x="8442" y="15801"/>
                    <a:pt x="8372" y="17100"/>
                  </a:cubicBezTo>
                  <a:lnTo>
                    <a:pt x="8372" y="17100"/>
                  </a:lnTo>
                  <a:cubicBezTo>
                    <a:pt x="8421" y="13704"/>
                    <a:pt x="8198" y="10322"/>
                    <a:pt x="7728" y="6965"/>
                  </a:cubicBezTo>
                  <a:cubicBezTo>
                    <a:pt x="7520" y="5481"/>
                    <a:pt x="7256" y="3955"/>
                    <a:pt x="6091" y="2609"/>
                  </a:cubicBezTo>
                  <a:cubicBezTo>
                    <a:pt x="4926" y="1263"/>
                    <a:pt x="2678" y="112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0"/>
            <p:cNvSpPr/>
            <p:nvPr/>
          </p:nvSpPr>
          <p:spPr>
            <a:xfrm>
              <a:off x="1414481" y="1169310"/>
              <a:ext cx="28600" cy="1144289"/>
            </a:xfrm>
            <a:custGeom>
              <a:avLst/>
              <a:gdLst/>
              <a:ahLst/>
              <a:cxnLst/>
              <a:rect l="l" t="t" r="r" b="b"/>
              <a:pathLst>
                <a:path w="931" h="37249" extrusionOk="0">
                  <a:moveTo>
                    <a:pt x="195" y="1"/>
                  </a:moveTo>
                  <a:cubicBezTo>
                    <a:pt x="139" y="1554"/>
                    <a:pt x="98" y="3108"/>
                    <a:pt x="84" y="4662"/>
                  </a:cubicBezTo>
                  <a:cubicBezTo>
                    <a:pt x="56" y="6216"/>
                    <a:pt x="42" y="7769"/>
                    <a:pt x="28" y="9323"/>
                  </a:cubicBezTo>
                  <a:cubicBezTo>
                    <a:pt x="1" y="12417"/>
                    <a:pt x="14" y="15524"/>
                    <a:pt x="70" y="18632"/>
                  </a:cubicBezTo>
                  <a:cubicBezTo>
                    <a:pt x="125" y="21739"/>
                    <a:pt x="195" y="24847"/>
                    <a:pt x="306" y="27954"/>
                  </a:cubicBezTo>
                  <a:cubicBezTo>
                    <a:pt x="347" y="29494"/>
                    <a:pt x="403" y="31048"/>
                    <a:pt x="472" y="32601"/>
                  </a:cubicBezTo>
                  <a:cubicBezTo>
                    <a:pt x="555" y="34155"/>
                    <a:pt x="639" y="35695"/>
                    <a:pt x="722" y="37249"/>
                  </a:cubicBezTo>
                  <a:lnTo>
                    <a:pt x="930" y="37235"/>
                  </a:lnTo>
                  <a:cubicBezTo>
                    <a:pt x="875" y="35695"/>
                    <a:pt x="819" y="34141"/>
                    <a:pt x="764" y="32588"/>
                  </a:cubicBezTo>
                  <a:cubicBezTo>
                    <a:pt x="708" y="31034"/>
                    <a:pt x="653" y="29494"/>
                    <a:pt x="611" y="27940"/>
                  </a:cubicBezTo>
                  <a:cubicBezTo>
                    <a:pt x="528" y="24833"/>
                    <a:pt x="458" y="21725"/>
                    <a:pt x="403" y="18632"/>
                  </a:cubicBezTo>
                  <a:cubicBezTo>
                    <a:pt x="347" y="15524"/>
                    <a:pt x="320" y="12417"/>
                    <a:pt x="320" y="9323"/>
                  </a:cubicBezTo>
                  <a:lnTo>
                    <a:pt x="347" y="4662"/>
                  </a:lnTo>
                  <a:cubicBezTo>
                    <a:pt x="347" y="3108"/>
                    <a:pt x="361" y="1554"/>
                    <a:pt x="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0"/>
            <p:cNvSpPr/>
            <p:nvPr/>
          </p:nvSpPr>
          <p:spPr>
            <a:xfrm>
              <a:off x="1798450" y="1625317"/>
              <a:ext cx="46080" cy="618824"/>
            </a:xfrm>
            <a:custGeom>
              <a:avLst/>
              <a:gdLst/>
              <a:ahLst/>
              <a:cxnLst/>
              <a:rect l="l" t="t" r="r" b="b"/>
              <a:pathLst>
                <a:path w="1500" h="20144" extrusionOk="0">
                  <a:moveTo>
                    <a:pt x="1305" y="0"/>
                  </a:moveTo>
                  <a:lnTo>
                    <a:pt x="1097" y="1249"/>
                  </a:lnTo>
                  <a:lnTo>
                    <a:pt x="916" y="2498"/>
                  </a:lnTo>
                  <a:lnTo>
                    <a:pt x="736" y="3746"/>
                  </a:lnTo>
                  <a:lnTo>
                    <a:pt x="584" y="5009"/>
                  </a:lnTo>
                  <a:cubicBezTo>
                    <a:pt x="389" y="6673"/>
                    <a:pt x="251" y="8352"/>
                    <a:pt x="153" y="10044"/>
                  </a:cubicBezTo>
                  <a:cubicBezTo>
                    <a:pt x="56" y="11723"/>
                    <a:pt x="1" y="13401"/>
                    <a:pt x="1" y="15094"/>
                  </a:cubicBezTo>
                  <a:lnTo>
                    <a:pt x="1" y="16356"/>
                  </a:lnTo>
                  <a:lnTo>
                    <a:pt x="29" y="17619"/>
                  </a:lnTo>
                  <a:lnTo>
                    <a:pt x="70" y="18881"/>
                  </a:lnTo>
                  <a:lnTo>
                    <a:pt x="140" y="20144"/>
                  </a:lnTo>
                  <a:lnTo>
                    <a:pt x="348" y="20144"/>
                  </a:lnTo>
                  <a:lnTo>
                    <a:pt x="320" y="18881"/>
                  </a:lnTo>
                  <a:lnTo>
                    <a:pt x="306" y="17619"/>
                  </a:lnTo>
                  <a:lnTo>
                    <a:pt x="306" y="16370"/>
                  </a:lnTo>
                  <a:lnTo>
                    <a:pt x="320" y="15108"/>
                  </a:lnTo>
                  <a:cubicBezTo>
                    <a:pt x="334" y="13429"/>
                    <a:pt x="403" y="11751"/>
                    <a:pt x="500" y="10072"/>
                  </a:cubicBezTo>
                  <a:cubicBezTo>
                    <a:pt x="584" y="8393"/>
                    <a:pt x="708" y="6715"/>
                    <a:pt x="889" y="5036"/>
                  </a:cubicBezTo>
                  <a:lnTo>
                    <a:pt x="1014" y="3788"/>
                  </a:lnTo>
                  <a:lnTo>
                    <a:pt x="1166" y="2539"/>
                  </a:lnTo>
                  <a:lnTo>
                    <a:pt x="1319" y="1291"/>
                  </a:lnTo>
                  <a:lnTo>
                    <a:pt x="1499" y="42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0"/>
            <p:cNvSpPr/>
            <p:nvPr/>
          </p:nvSpPr>
          <p:spPr>
            <a:xfrm>
              <a:off x="2187120" y="189636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1"/>
          <p:cNvSpPr txBox="1">
            <a:spLocks noGrp="1"/>
          </p:cNvSpPr>
          <p:nvPr>
            <p:ph type="subTitle" idx="1"/>
          </p:nvPr>
        </p:nvSpPr>
        <p:spPr>
          <a:xfrm>
            <a:off x="1594500" y="2706417"/>
            <a:ext cx="3822800" cy="5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16" name="Google Shape;616;p21"/>
          <p:cNvSpPr txBox="1">
            <a:spLocks noGrp="1"/>
          </p:cNvSpPr>
          <p:nvPr>
            <p:ph type="subTitle" idx="2"/>
          </p:nvPr>
        </p:nvSpPr>
        <p:spPr>
          <a:xfrm>
            <a:off x="1594500" y="3139217"/>
            <a:ext cx="3822800" cy="6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7" name="Google Shape;617;p21"/>
          <p:cNvSpPr txBox="1">
            <a:spLocks noGrp="1"/>
          </p:cNvSpPr>
          <p:nvPr>
            <p:ph type="subTitle" idx="3"/>
          </p:nvPr>
        </p:nvSpPr>
        <p:spPr>
          <a:xfrm>
            <a:off x="6774735" y="3139217"/>
            <a:ext cx="3822800" cy="6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8" name="Google Shape;618;p21"/>
          <p:cNvSpPr txBox="1">
            <a:spLocks noGrp="1"/>
          </p:cNvSpPr>
          <p:nvPr>
            <p:ph type="subTitle" idx="4"/>
          </p:nvPr>
        </p:nvSpPr>
        <p:spPr>
          <a:xfrm>
            <a:off x="1594500" y="5469067"/>
            <a:ext cx="3822800" cy="6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9" name="Google Shape;619;p21"/>
          <p:cNvSpPr txBox="1">
            <a:spLocks noGrp="1"/>
          </p:cNvSpPr>
          <p:nvPr>
            <p:ph type="subTitle" idx="5"/>
          </p:nvPr>
        </p:nvSpPr>
        <p:spPr>
          <a:xfrm>
            <a:off x="6774735" y="5469067"/>
            <a:ext cx="3822800" cy="6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0" name="Google Shape;620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21" name="Google Shape;621;p21"/>
          <p:cNvSpPr txBox="1">
            <a:spLocks noGrp="1"/>
          </p:cNvSpPr>
          <p:nvPr>
            <p:ph type="subTitle" idx="6"/>
          </p:nvPr>
        </p:nvSpPr>
        <p:spPr>
          <a:xfrm>
            <a:off x="1594484" y="5036267"/>
            <a:ext cx="3822800" cy="5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22" name="Google Shape;622;p21"/>
          <p:cNvSpPr txBox="1">
            <a:spLocks noGrp="1"/>
          </p:cNvSpPr>
          <p:nvPr>
            <p:ph type="subTitle" idx="7"/>
          </p:nvPr>
        </p:nvSpPr>
        <p:spPr>
          <a:xfrm>
            <a:off x="6774733" y="2706417"/>
            <a:ext cx="3822800" cy="5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23" name="Google Shape;623;p21"/>
          <p:cNvSpPr txBox="1">
            <a:spLocks noGrp="1"/>
          </p:cNvSpPr>
          <p:nvPr>
            <p:ph type="subTitle" idx="8"/>
          </p:nvPr>
        </p:nvSpPr>
        <p:spPr>
          <a:xfrm>
            <a:off x="6774717" y="5036267"/>
            <a:ext cx="3822800" cy="5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24" name="Google Shape;624;p21"/>
          <p:cNvSpPr/>
          <p:nvPr/>
        </p:nvSpPr>
        <p:spPr>
          <a:xfrm flipH="1">
            <a:off x="741" y="6432788"/>
            <a:ext cx="12190511" cy="425203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25" name="Google Shape;625;p21"/>
          <p:cNvGrpSpPr/>
          <p:nvPr/>
        </p:nvGrpSpPr>
        <p:grpSpPr>
          <a:xfrm flipH="1">
            <a:off x="597933" y="6522013"/>
            <a:ext cx="10387604" cy="263316"/>
            <a:chOff x="493846" y="3212651"/>
            <a:chExt cx="3404432" cy="86299"/>
          </a:xfrm>
        </p:grpSpPr>
        <p:sp>
          <p:nvSpPr>
            <p:cNvPr id="626" name="Google Shape;626;p21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7" name="Google Shape;637;p21"/>
          <p:cNvSpPr/>
          <p:nvPr/>
        </p:nvSpPr>
        <p:spPr>
          <a:xfrm flipH="1">
            <a:off x="4211054" y="6402769"/>
            <a:ext cx="486361" cy="244409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1"/>
          <p:cNvSpPr/>
          <p:nvPr/>
        </p:nvSpPr>
        <p:spPr>
          <a:xfrm flipH="1">
            <a:off x="6096723" y="6561470"/>
            <a:ext cx="518715" cy="184372"/>
          </a:xfrm>
          <a:custGeom>
            <a:avLst/>
            <a:gdLst/>
            <a:ahLst/>
            <a:cxnLst/>
            <a:rect l="l" t="t" r="r" b="b"/>
            <a:pathLst>
              <a:path w="12666" h="4502" extrusionOk="0">
                <a:moveTo>
                  <a:pt x="2545" y="1"/>
                </a:moveTo>
                <a:cubicBezTo>
                  <a:pt x="2425" y="1"/>
                  <a:pt x="2309" y="23"/>
                  <a:pt x="2206" y="76"/>
                </a:cubicBezTo>
                <a:cubicBezTo>
                  <a:pt x="2039" y="174"/>
                  <a:pt x="1942" y="326"/>
                  <a:pt x="1915" y="520"/>
                </a:cubicBezTo>
                <a:cubicBezTo>
                  <a:pt x="1804" y="1020"/>
                  <a:pt x="1859" y="1547"/>
                  <a:pt x="2039" y="2019"/>
                </a:cubicBezTo>
                <a:cubicBezTo>
                  <a:pt x="1776" y="1922"/>
                  <a:pt x="1526" y="1783"/>
                  <a:pt x="1290" y="1644"/>
                </a:cubicBezTo>
                <a:cubicBezTo>
                  <a:pt x="1109" y="1539"/>
                  <a:pt x="908" y="1487"/>
                  <a:pt x="701" y="1487"/>
                </a:cubicBezTo>
                <a:cubicBezTo>
                  <a:pt x="607" y="1487"/>
                  <a:pt x="512" y="1498"/>
                  <a:pt x="416" y="1519"/>
                </a:cubicBezTo>
                <a:cubicBezTo>
                  <a:pt x="0" y="1672"/>
                  <a:pt x="14" y="2088"/>
                  <a:pt x="111" y="2421"/>
                </a:cubicBezTo>
                <a:cubicBezTo>
                  <a:pt x="361" y="3156"/>
                  <a:pt x="722" y="3864"/>
                  <a:pt x="1179" y="4502"/>
                </a:cubicBezTo>
                <a:lnTo>
                  <a:pt x="11501" y="4502"/>
                </a:lnTo>
                <a:cubicBezTo>
                  <a:pt x="12139" y="3961"/>
                  <a:pt x="12541" y="3184"/>
                  <a:pt x="12624" y="2352"/>
                </a:cubicBezTo>
                <a:cubicBezTo>
                  <a:pt x="12666" y="2116"/>
                  <a:pt x="12597" y="1866"/>
                  <a:pt x="12416" y="1713"/>
                </a:cubicBezTo>
                <a:cubicBezTo>
                  <a:pt x="12249" y="1566"/>
                  <a:pt x="11977" y="1502"/>
                  <a:pt x="11710" y="1502"/>
                </a:cubicBezTo>
                <a:cubicBezTo>
                  <a:pt x="11600" y="1502"/>
                  <a:pt x="11491" y="1513"/>
                  <a:pt x="11390" y="1533"/>
                </a:cubicBezTo>
                <a:cubicBezTo>
                  <a:pt x="11057" y="1616"/>
                  <a:pt x="10738" y="1741"/>
                  <a:pt x="10446" y="1922"/>
                </a:cubicBezTo>
                <a:lnTo>
                  <a:pt x="8879" y="2782"/>
                </a:lnTo>
                <a:cubicBezTo>
                  <a:pt x="8976" y="2449"/>
                  <a:pt x="9073" y="2116"/>
                  <a:pt x="8962" y="1797"/>
                </a:cubicBezTo>
                <a:cubicBezTo>
                  <a:pt x="8813" y="1419"/>
                  <a:pt x="8454" y="1172"/>
                  <a:pt x="8039" y="1172"/>
                </a:cubicBezTo>
                <a:cubicBezTo>
                  <a:pt x="8027" y="1172"/>
                  <a:pt x="8016" y="1172"/>
                  <a:pt x="8005" y="1172"/>
                </a:cubicBezTo>
                <a:cubicBezTo>
                  <a:pt x="7464" y="1172"/>
                  <a:pt x="7103" y="1533"/>
                  <a:pt x="6826" y="1866"/>
                </a:cubicBezTo>
                <a:lnTo>
                  <a:pt x="6215" y="2587"/>
                </a:lnTo>
                <a:cubicBezTo>
                  <a:pt x="5452" y="1561"/>
                  <a:pt x="4453" y="742"/>
                  <a:pt x="3288" y="201"/>
                </a:cubicBezTo>
                <a:cubicBezTo>
                  <a:pt x="3072" y="98"/>
                  <a:pt x="2798" y="1"/>
                  <a:pt x="25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9" name="Google Shape;639;p21"/>
          <p:cNvGrpSpPr/>
          <p:nvPr/>
        </p:nvGrpSpPr>
        <p:grpSpPr>
          <a:xfrm>
            <a:off x="11000294" y="4254367"/>
            <a:ext cx="1738349" cy="2603640"/>
            <a:chOff x="63220" y="3190775"/>
            <a:chExt cx="1303762" cy="1952730"/>
          </a:xfrm>
        </p:grpSpPr>
        <p:grpSp>
          <p:nvGrpSpPr>
            <p:cNvPr id="640" name="Google Shape;640;p21"/>
            <p:cNvGrpSpPr/>
            <p:nvPr/>
          </p:nvGrpSpPr>
          <p:grpSpPr>
            <a:xfrm>
              <a:off x="63220" y="3190775"/>
              <a:ext cx="1303762" cy="1952730"/>
              <a:chOff x="3639100" y="1118530"/>
              <a:chExt cx="969124" cy="1451520"/>
            </a:xfrm>
          </p:grpSpPr>
          <p:sp>
            <p:nvSpPr>
              <p:cNvPr id="641" name="Google Shape;641;p21"/>
              <p:cNvSpPr/>
              <p:nvPr/>
            </p:nvSpPr>
            <p:spPr>
              <a:xfrm>
                <a:off x="4034559" y="1118530"/>
                <a:ext cx="175626" cy="152371"/>
              </a:xfrm>
              <a:custGeom>
                <a:avLst/>
                <a:gdLst/>
                <a:ahLst/>
                <a:cxnLst/>
                <a:rect l="l" t="t" r="r" b="b"/>
                <a:pathLst>
                  <a:path w="5717" h="4960" extrusionOk="0">
                    <a:moveTo>
                      <a:pt x="3444" y="0"/>
                    </a:moveTo>
                    <a:cubicBezTo>
                      <a:pt x="2997" y="0"/>
                      <a:pt x="2573" y="274"/>
                      <a:pt x="2415" y="738"/>
                    </a:cubicBezTo>
                    <a:cubicBezTo>
                      <a:pt x="2373" y="863"/>
                      <a:pt x="2332" y="1002"/>
                      <a:pt x="2276" y="1140"/>
                    </a:cubicBezTo>
                    <a:cubicBezTo>
                      <a:pt x="2225" y="1256"/>
                      <a:pt x="2102" y="1336"/>
                      <a:pt x="1962" y="1336"/>
                    </a:cubicBezTo>
                    <a:cubicBezTo>
                      <a:pt x="1951" y="1336"/>
                      <a:pt x="1940" y="1336"/>
                      <a:pt x="1929" y="1335"/>
                    </a:cubicBezTo>
                    <a:cubicBezTo>
                      <a:pt x="1846" y="1293"/>
                      <a:pt x="1763" y="1251"/>
                      <a:pt x="1693" y="1196"/>
                    </a:cubicBezTo>
                    <a:cubicBezTo>
                      <a:pt x="1639" y="1180"/>
                      <a:pt x="1583" y="1172"/>
                      <a:pt x="1529" y="1172"/>
                    </a:cubicBezTo>
                    <a:cubicBezTo>
                      <a:pt x="1348" y="1172"/>
                      <a:pt x="1179" y="1258"/>
                      <a:pt x="1083" y="1418"/>
                    </a:cubicBezTo>
                    <a:cubicBezTo>
                      <a:pt x="958" y="1626"/>
                      <a:pt x="903" y="1862"/>
                      <a:pt x="889" y="2098"/>
                    </a:cubicBezTo>
                    <a:cubicBezTo>
                      <a:pt x="889" y="1913"/>
                      <a:pt x="704" y="1808"/>
                      <a:pt x="515" y="1808"/>
                    </a:cubicBezTo>
                    <a:cubicBezTo>
                      <a:pt x="420" y="1808"/>
                      <a:pt x="325" y="1834"/>
                      <a:pt x="251" y="1890"/>
                    </a:cubicBezTo>
                    <a:cubicBezTo>
                      <a:pt x="43" y="2070"/>
                      <a:pt x="1" y="2389"/>
                      <a:pt x="43" y="2666"/>
                    </a:cubicBezTo>
                    <a:cubicBezTo>
                      <a:pt x="98" y="3166"/>
                      <a:pt x="320" y="3638"/>
                      <a:pt x="667" y="4012"/>
                    </a:cubicBezTo>
                    <a:cubicBezTo>
                      <a:pt x="1236" y="4595"/>
                      <a:pt x="2054" y="4844"/>
                      <a:pt x="2873" y="4942"/>
                    </a:cubicBezTo>
                    <a:cubicBezTo>
                      <a:pt x="2972" y="4954"/>
                      <a:pt x="3069" y="4960"/>
                      <a:pt x="3164" y="4960"/>
                    </a:cubicBezTo>
                    <a:cubicBezTo>
                      <a:pt x="4468" y="4960"/>
                      <a:pt x="5309" y="3839"/>
                      <a:pt x="5619" y="2597"/>
                    </a:cubicBezTo>
                    <a:cubicBezTo>
                      <a:pt x="5675" y="2361"/>
                      <a:pt x="5716" y="2084"/>
                      <a:pt x="5564" y="1862"/>
                    </a:cubicBezTo>
                    <a:cubicBezTo>
                      <a:pt x="5445" y="1684"/>
                      <a:pt x="5248" y="1619"/>
                      <a:pt x="5029" y="1619"/>
                    </a:cubicBezTo>
                    <a:cubicBezTo>
                      <a:pt x="4788" y="1619"/>
                      <a:pt x="4520" y="1698"/>
                      <a:pt x="4301" y="1792"/>
                    </a:cubicBezTo>
                    <a:cubicBezTo>
                      <a:pt x="4718" y="1265"/>
                      <a:pt x="4579" y="475"/>
                      <a:pt x="3982" y="142"/>
                    </a:cubicBezTo>
                    <a:cubicBezTo>
                      <a:pt x="3810" y="45"/>
                      <a:pt x="3625" y="0"/>
                      <a:pt x="34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1"/>
              <p:cNvSpPr/>
              <p:nvPr/>
            </p:nvSpPr>
            <p:spPr>
              <a:xfrm>
                <a:off x="4061838" y="1153274"/>
                <a:ext cx="119378" cy="103342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364" extrusionOk="0">
                    <a:moveTo>
                      <a:pt x="2363" y="0"/>
                    </a:moveTo>
                    <a:cubicBezTo>
                      <a:pt x="2056" y="0"/>
                      <a:pt x="1761" y="190"/>
                      <a:pt x="1652" y="509"/>
                    </a:cubicBezTo>
                    <a:cubicBezTo>
                      <a:pt x="1638" y="592"/>
                      <a:pt x="1610" y="689"/>
                      <a:pt x="1568" y="772"/>
                    </a:cubicBezTo>
                    <a:cubicBezTo>
                      <a:pt x="1527" y="870"/>
                      <a:pt x="1430" y="911"/>
                      <a:pt x="1333" y="911"/>
                    </a:cubicBezTo>
                    <a:cubicBezTo>
                      <a:pt x="1277" y="883"/>
                      <a:pt x="1222" y="856"/>
                      <a:pt x="1166" y="828"/>
                    </a:cubicBezTo>
                    <a:cubicBezTo>
                      <a:pt x="1125" y="809"/>
                      <a:pt x="1082" y="801"/>
                      <a:pt x="1040" y="801"/>
                    </a:cubicBezTo>
                    <a:cubicBezTo>
                      <a:pt x="924" y="801"/>
                      <a:pt x="811" y="865"/>
                      <a:pt x="750" y="967"/>
                    </a:cubicBezTo>
                    <a:cubicBezTo>
                      <a:pt x="681" y="1105"/>
                      <a:pt x="625" y="1272"/>
                      <a:pt x="625" y="1424"/>
                    </a:cubicBezTo>
                    <a:cubicBezTo>
                      <a:pt x="625" y="1303"/>
                      <a:pt x="494" y="1232"/>
                      <a:pt x="365" y="1232"/>
                    </a:cubicBezTo>
                    <a:cubicBezTo>
                      <a:pt x="303" y="1232"/>
                      <a:pt x="241" y="1249"/>
                      <a:pt x="195" y="1286"/>
                    </a:cubicBezTo>
                    <a:cubicBezTo>
                      <a:pt x="56" y="1424"/>
                      <a:pt x="1" y="1619"/>
                      <a:pt x="42" y="1813"/>
                    </a:cubicBezTo>
                    <a:cubicBezTo>
                      <a:pt x="84" y="2160"/>
                      <a:pt x="237" y="2479"/>
                      <a:pt x="472" y="2728"/>
                    </a:cubicBezTo>
                    <a:cubicBezTo>
                      <a:pt x="861" y="3131"/>
                      <a:pt x="1416" y="3297"/>
                      <a:pt x="1971" y="3353"/>
                    </a:cubicBezTo>
                    <a:cubicBezTo>
                      <a:pt x="2034" y="3360"/>
                      <a:pt x="2096" y="3363"/>
                      <a:pt x="2156" y="3363"/>
                    </a:cubicBezTo>
                    <a:cubicBezTo>
                      <a:pt x="3049" y="3363"/>
                      <a:pt x="3622" y="2616"/>
                      <a:pt x="3830" y="1771"/>
                    </a:cubicBezTo>
                    <a:cubicBezTo>
                      <a:pt x="3885" y="1605"/>
                      <a:pt x="3885" y="1424"/>
                      <a:pt x="3802" y="1272"/>
                    </a:cubicBezTo>
                    <a:cubicBezTo>
                      <a:pt x="3715" y="1145"/>
                      <a:pt x="3580" y="1098"/>
                      <a:pt x="3428" y="1098"/>
                    </a:cubicBezTo>
                    <a:cubicBezTo>
                      <a:pt x="3266" y="1098"/>
                      <a:pt x="3086" y="1152"/>
                      <a:pt x="2928" y="1216"/>
                    </a:cubicBezTo>
                    <a:cubicBezTo>
                      <a:pt x="3233" y="856"/>
                      <a:pt x="3122" y="328"/>
                      <a:pt x="2720" y="93"/>
                    </a:cubicBezTo>
                    <a:cubicBezTo>
                      <a:pt x="2606" y="30"/>
                      <a:pt x="2484" y="0"/>
                      <a:pt x="23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21"/>
              <p:cNvSpPr/>
              <p:nvPr/>
            </p:nvSpPr>
            <p:spPr>
              <a:xfrm>
                <a:off x="4227634" y="1617975"/>
                <a:ext cx="380590" cy="448420"/>
              </a:xfrm>
              <a:custGeom>
                <a:avLst/>
                <a:gdLst/>
                <a:ahLst/>
                <a:cxnLst/>
                <a:rect l="l" t="t" r="r" b="b"/>
                <a:pathLst>
                  <a:path w="12389" h="14597" extrusionOk="0">
                    <a:moveTo>
                      <a:pt x="10237" y="1"/>
                    </a:moveTo>
                    <a:cubicBezTo>
                      <a:pt x="9488" y="1"/>
                      <a:pt x="8920" y="708"/>
                      <a:pt x="8546" y="1377"/>
                    </a:cubicBezTo>
                    <a:cubicBezTo>
                      <a:pt x="7811" y="2653"/>
                      <a:pt x="7270" y="4041"/>
                      <a:pt x="6923" y="5469"/>
                    </a:cubicBezTo>
                    <a:cubicBezTo>
                      <a:pt x="6729" y="6288"/>
                      <a:pt x="6562" y="7176"/>
                      <a:pt x="5966" y="7772"/>
                    </a:cubicBezTo>
                    <a:cubicBezTo>
                      <a:pt x="5500" y="8234"/>
                      <a:pt x="4835" y="8344"/>
                      <a:pt x="4116" y="8344"/>
                    </a:cubicBezTo>
                    <a:cubicBezTo>
                      <a:pt x="3457" y="8344"/>
                      <a:pt x="2753" y="8251"/>
                      <a:pt x="2118" y="8251"/>
                    </a:cubicBezTo>
                    <a:cubicBezTo>
                      <a:pt x="966" y="8251"/>
                      <a:pt x="40" y="8556"/>
                      <a:pt x="14" y="10269"/>
                    </a:cubicBezTo>
                    <a:cubicBezTo>
                      <a:pt x="0" y="11823"/>
                      <a:pt x="1152" y="13224"/>
                      <a:pt x="2553" y="13904"/>
                    </a:cubicBezTo>
                    <a:cubicBezTo>
                      <a:pt x="3674" y="14437"/>
                      <a:pt x="4928" y="14597"/>
                      <a:pt x="6187" y="14597"/>
                    </a:cubicBezTo>
                    <a:cubicBezTo>
                      <a:pt x="6502" y="14597"/>
                      <a:pt x="6817" y="14587"/>
                      <a:pt x="7131" y="14570"/>
                    </a:cubicBezTo>
                    <a:cubicBezTo>
                      <a:pt x="8019" y="14528"/>
                      <a:pt x="8948" y="14431"/>
                      <a:pt x="9697" y="13918"/>
                    </a:cubicBezTo>
                    <a:cubicBezTo>
                      <a:pt x="10932" y="13072"/>
                      <a:pt x="11251" y="11407"/>
                      <a:pt x="11459" y="9909"/>
                    </a:cubicBezTo>
                    <a:lnTo>
                      <a:pt x="11931" y="6330"/>
                    </a:lnTo>
                    <a:cubicBezTo>
                      <a:pt x="12167" y="4637"/>
                      <a:pt x="12389" y="2848"/>
                      <a:pt x="11723" y="1280"/>
                    </a:cubicBezTo>
                    <a:cubicBezTo>
                      <a:pt x="11459" y="670"/>
                      <a:pt x="10987" y="59"/>
                      <a:pt x="10322" y="4"/>
                    </a:cubicBezTo>
                    <a:cubicBezTo>
                      <a:pt x="10293" y="2"/>
                      <a:pt x="10265" y="1"/>
                      <a:pt x="102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21"/>
              <p:cNvSpPr/>
              <p:nvPr/>
            </p:nvSpPr>
            <p:spPr>
              <a:xfrm>
                <a:off x="4227204" y="1711395"/>
                <a:ext cx="375921" cy="355000"/>
              </a:xfrm>
              <a:custGeom>
                <a:avLst/>
                <a:gdLst/>
                <a:ahLst/>
                <a:cxnLst/>
                <a:rect l="l" t="t" r="r" b="b"/>
                <a:pathLst>
                  <a:path w="12237" h="11556" extrusionOk="0">
                    <a:moveTo>
                      <a:pt x="12139" y="1"/>
                    </a:moveTo>
                    <a:lnTo>
                      <a:pt x="12139" y="1"/>
                    </a:lnTo>
                    <a:cubicBezTo>
                      <a:pt x="12139" y="2"/>
                      <a:pt x="11377" y="9111"/>
                      <a:pt x="5858" y="9111"/>
                    </a:cubicBezTo>
                    <a:cubicBezTo>
                      <a:pt x="4631" y="9111"/>
                      <a:pt x="3170" y="8661"/>
                      <a:pt x="1429" y="7561"/>
                    </a:cubicBezTo>
                    <a:lnTo>
                      <a:pt x="28" y="7228"/>
                    </a:lnTo>
                    <a:lnTo>
                      <a:pt x="28" y="7228"/>
                    </a:lnTo>
                    <a:cubicBezTo>
                      <a:pt x="0" y="8796"/>
                      <a:pt x="1152" y="10183"/>
                      <a:pt x="2553" y="10863"/>
                    </a:cubicBezTo>
                    <a:cubicBezTo>
                      <a:pt x="3685" y="11396"/>
                      <a:pt x="4941" y="11556"/>
                      <a:pt x="6194" y="11556"/>
                    </a:cubicBezTo>
                    <a:cubicBezTo>
                      <a:pt x="6507" y="11556"/>
                      <a:pt x="6820" y="11546"/>
                      <a:pt x="7131" y="11529"/>
                    </a:cubicBezTo>
                    <a:cubicBezTo>
                      <a:pt x="8033" y="11487"/>
                      <a:pt x="8962" y="11390"/>
                      <a:pt x="9697" y="10891"/>
                    </a:cubicBezTo>
                    <a:cubicBezTo>
                      <a:pt x="10946" y="10045"/>
                      <a:pt x="11265" y="8366"/>
                      <a:pt x="11459" y="6868"/>
                    </a:cubicBezTo>
                    <a:lnTo>
                      <a:pt x="11945" y="3289"/>
                    </a:lnTo>
                    <a:cubicBezTo>
                      <a:pt x="12084" y="2207"/>
                      <a:pt x="12236" y="1069"/>
                      <a:pt x="12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1"/>
              <p:cNvSpPr/>
              <p:nvPr/>
            </p:nvSpPr>
            <p:spPr>
              <a:xfrm>
                <a:off x="3639500" y="1355504"/>
                <a:ext cx="405750" cy="457236"/>
              </a:xfrm>
              <a:custGeom>
                <a:avLst/>
                <a:gdLst/>
                <a:ahLst/>
                <a:cxnLst/>
                <a:rect l="l" t="t" r="r" b="b"/>
                <a:pathLst>
                  <a:path w="13208" h="14884" extrusionOk="0">
                    <a:moveTo>
                      <a:pt x="2695" y="1"/>
                    </a:moveTo>
                    <a:cubicBezTo>
                      <a:pt x="2056" y="1"/>
                      <a:pt x="1422" y="394"/>
                      <a:pt x="1041" y="932"/>
                    </a:cubicBezTo>
                    <a:cubicBezTo>
                      <a:pt x="570" y="1584"/>
                      <a:pt x="403" y="2416"/>
                      <a:pt x="306" y="3221"/>
                    </a:cubicBezTo>
                    <a:cubicBezTo>
                      <a:pt x="1" y="5482"/>
                      <a:pt x="43" y="7771"/>
                      <a:pt x="403" y="10004"/>
                    </a:cubicBezTo>
                    <a:cubicBezTo>
                      <a:pt x="639" y="11405"/>
                      <a:pt x="1069" y="12890"/>
                      <a:pt x="2179" y="13778"/>
                    </a:cubicBezTo>
                    <a:cubicBezTo>
                      <a:pt x="3233" y="14610"/>
                      <a:pt x="4662" y="14735"/>
                      <a:pt x="5994" y="14818"/>
                    </a:cubicBezTo>
                    <a:cubicBezTo>
                      <a:pt x="6520" y="14849"/>
                      <a:pt x="7048" y="14883"/>
                      <a:pt x="7572" y="14883"/>
                    </a:cubicBezTo>
                    <a:cubicBezTo>
                      <a:pt x="8209" y="14883"/>
                      <a:pt x="8839" y="14833"/>
                      <a:pt x="9448" y="14665"/>
                    </a:cubicBezTo>
                    <a:cubicBezTo>
                      <a:pt x="10572" y="14374"/>
                      <a:pt x="11640" y="13625"/>
                      <a:pt x="12015" y="12529"/>
                    </a:cubicBezTo>
                    <a:cubicBezTo>
                      <a:pt x="13208" y="9075"/>
                      <a:pt x="6910" y="9338"/>
                      <a:pt x="5994" y="6370"/>
                    </a:cubicBezTo>
                    <a:cubicBezTo>
                      <a:pt x="5703" y="5440"/>
                      <a:pt x="5730" y="4441"/>
                      <a:pt x="5467" y="3498"/>
                    </a:cubicBezTo>
                    <a:cubicBezTo>
                      <a:pt x="5259" y="2874"/>
                      <a:pt x="4981" y="2263"/>
                      <a:pt x="4648" y="1681"/>
                    </a:cubicBezTo>
                    <a:cubicBezTo>
                      <a:pt x="4301" y="1015"/>
                      <a:pt x="3871" y="293"/>
                      <a:pt x="3150" y="71"/>
                    </a:cubicBezTo>
                    <a:cubicBezTo>
                      <a:pt x="3000" y="23"/>
                      <a:pt x="2848" y="1"/>
                      <a:pt x="2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1"/>
              <p:cNvSpPr/>
              <p:nvPr/>
            </p:nvSpPr>
            <p:spPr>
              <a:xfrm>
                <a:off x="3639100" y="1411813"/>
                <a:ext cx="392079" cy="401142"/>
              </a:xfrm>
              <a:custGeom>
                <a:avLst/>
                <a:gdLst/>
                <a:ahLst/>
                <a:cxnLst/>
                <a:rect l="l" t="t" r="r" b="b"/>
                <a:pathLst>
                  <a:path w="12763" h="13058" extrusionOk="0">
                    <a:moveTo>
                      <a:pt x="597" y="0"/>
                    </a:moveTo>
                    <a:cubicBezTo>
                      <a:pt x="458" y="458"/>
                      <a:pt x="361" y="930"/>
                      <a:pt x="305" y="1388"/>
                    </a:cubicBezTo>
                    <a:cubicBezTo>
                      <a:pt x="0" y="3649"/>
                      <a:pt x="42" y="5938"/>
                      <a:pt x="416" y="8185"/>
                    </a:cubicBezTo>
                    <a:cubicBezTo>
                      <a:pt x="652" y="9586"/>
                      <a:pt x="1082" y="11071"/>
                      <a:pt x="2192" y="11945"/>
                    </a:cubicBezTo>
                    <a:cubicBezTo>
                      <a:pt x="3232" y="12777"/>
                      <a:pt x="4661" y="12902"/>
                      <a:pt x="6007" y="12985"/>
                    </a:cubicBezTo>
                    <a:cubicBezTo>
                      <a:pt x="6527" y="13023"/>
                      <a:pt x="7052" y="13057"/>
                      <a:pt x="7576" y="13057"/>
                    </a:cubicBezTo>
                    <a:cubicBezTo>
                      <a:pt x="8212" y="13057"/>
                      <a:pt x="8845" y="13006"/>
                      <a:pt x="9461" y="12846"/>
                    </a:cubicBezTo>
                    <a:cubicBezTo>
                      <a:pt x="10585" y="12555"/>
                      <a:pt x="11653" y="11806"/>
                      <a:pt x="12028" y="10710"/>
                    </a:cubicBezTo>
                    <a:cubicBezTo>
                      <a:pt x="12763" y="8546"/>
                      <a:pt x="10585" y="7838"/>
                      <a:pt x="8629" y="6881"/>
                    </a:cubicBezTo>
                    <a:cubicBezTo>
                      <a:pt x="8573" y="7866"/>
                      <a:pt x="8088" y="8865"/>
                      <a:pt x="7200" y="9295"/>
                    </a:cubicBezTo>
                    <a:cubicBezTo>
                      <a:pt x="6794" y="9467"/>
                      <a:pt x="6366" y="9563"/>
                      <a:pt x="5935" y="9563"/>
                    </a:cubicBezTo>
                    <a:cubicBezTo>
                      <a:pt x="5880" y="9563"/>
                      <a:pt x="5826" y="9562"/>
                      <a:pt x="5771" y="9559"/>
                    </a:cubicBezTo>
                    <a:cubicBezTo>
                      <a:pt x="3773" y="9475"/>
                      <a:pt x="2095" y="7852"/>
                      <a:pt x="1346" y="6007"/>
                    </a:cubicBezTo>
                    <a:cubicBezTo>
                      <a:pt x="597" y="4162"/>
                      <a:pt x="610" y="1998"/>
                      <a:pt x="5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21"/>
              <p:cNvSpPr/>
              <p:nvPr/>
            </p:nvSpPr>
            <p:spPr>
              <a:xfrm>
                <a:off x="3847904" y="1234160"/>
                <a:ext cx="558305" cy="1164503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37907" extrusionOk="0">
                    <a:moveTo>
                      <a:pt x="8693" y="1"/>
                    </a:moveTo>
                    <a:cubicBezTo>
                      <a:pt x="7452" y="1"/>
                      <a:pt x="6224" y="354"/>
                      <a:pt x="5245" y="1108"/>
                    </a:cubicBezTo>
                    <a:cubicBezTo>
                      <a:pt x="3566" y="2384"/>
                      <a:pt x="2845" y="4535"/>
                      <a:pt x="2359" y="6588"/>
                    </a:cubicBezTo>
                    <a:cubicBezTo>
                      <a:pt x="431" y="14800"/>
                      <a:pt x="1" y="28812"/>
                      <a:pt x="5716" y="35859"/>
                    </a:cubicBezTo>
                    <a:cubicBezTo>
                      <a:pt x="6883" y="37297"/>
                      <a:pt x="7961" y="37906"/>
                      <a:pt x="8951" y="37906"/>
                    </a:cubicBezTo>
                    <a:cubicBezTo>
                      <a:pt x="13990" y="37906"/>
                      <a:pt x="16739" y="22117"/>
                      <a:pt x="17133" y="19323"/>
                    </a:cubicBezTo>
                    <a:cubicBezTo>
                      <a:pt x="17855" y="14148"/>
                      <a:pt x="18174" y="8502"/>
                      <a:pt x="15358" y="4119"/>
                    </a:cubicBezTo>
                    <a:cubicBezTo>
                      <a:pt x="14290" y="2454"/>
                      <a:pt x="12750" y="1039"/>
                      <a:pt x="10891" y="373"/>
                    </a:cubicBezTo>
                    <a:cubicBezTo>
                      <a:pt x="10188" y="128"/>
                      <a:pt x="9438" y="1"/>
                      <a:pt x="86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21"/>
              <p:cNvSpPr/>
              <p:nvPr/>
            </p:nvSpPr>
            <p:spPr>
              <a:xfrm>
                <a:off x="3847474" y="1436512"/>
                <a:ext cx="504207" cy="962150"/>
              </a:xfrm>
              <a:custGeom>
                <a:avLst/>
                <a:gdLst/>
                <a:ahLst/>
                <a:cxnLst/>
                <a:rect l="l" t="t" r="r" b="b"/>
                <a:pathLst>
                  <a:path w="16413" h="31320" extrusionOk="0">
                    <a:moveTo>
                      <a:pt x="2373" y="1"/>
                    </a:moveTo>
                    <a:cubicBezTo>
                      <a:pt x="445" y="8213"/>
                      <a:pt x="1" y="22225"/>
                      <a:pt x="5730" y="29272"/>
                    </a:cubicBezTo>
                    <a:cubicBezTo>
                      <a:pt x="6897" y="30710"/>
                      <a:pt x="7976" y="31319"/>
                      <a:pt x="8966" y="31319"/>
                    </a:cubicBezTo>
                    <a:cubicBezTo>
                      <a:pt x="12745" y="31319"/>
                      <a:pt x="15236" y="22445"/>
                      <a:pt x="16412" y="16828"/>
                    </a:cubicBezTo>
                    <a:lnTo>
                      <a:pt x="16412" y="16828"/>
                    </a:lnTo>
                    <a:cubicBezTo>
                      <a:pt x="13623" y="18808"/>
                      <a:pt x="11376" y="19629"/>
                      <a:pt x="9567" y="19629"/>
                    </a:cubicBezTo>
                    <a:cubicBezTo>
                      <a:pt x="729" y="19629"/>
                      <a:pt x="2373" y="2"/>
                      <a:pt x="23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1"/>
              <p:cNvSpPr/>
              <p:nvPr/>
            </p:nvSpPr>
            <p:spPr>
              <a:xfrm>
                <a:off x="4150926" y="1345581"/>
                <a:ext cx="144906" cy="971551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31626" extrusionOk="0">
                    <a:moveTo>
                      <a:pt x="2076" y="1"/>
                    </a:moveTo>
                    <a:cubicBezTo>
                      <a:pt x="2056" y="1"/>
                      <a:pt x="2038" y="7"/>
                      <a:pt x="2026" y="20"/>
                    </a:cubicBezTo>
                    <a:cubicBezTo>
                      <a:pt x="1998" y="61"/>
                      <a:pt x="1998" y="103"/>
                      <a:pt x="2026" y="131"/>
                    </a:cubicBezTo>
                    <a:cubicBezTo>
                      <a:pt x="2913" y="1144"/>
                      <a:pt x="3552" y="2364"/>
                      <a:pt x="3885" y="3682"/>
                    </a:cubicBezTo>
                    <a:cubicBezTo>
                      <a:pt x="4231" y="4986"/>
                      <a:pt x="4412" y="6332"/>
                      <a:pt x="4426" y="7691"/>
                    </a:cubicBezTo>
                    <a:cubicBezTo>
                      <a:pt x="4467" y="10397"/>
                      <a:pt x="4287" y="13116"/>
                      <a:pt x="3885" y="15807"/>
                    </a:cubicBezTo>
                    <a:cubicBezTo>
                      <a:pt x="3510" y="18484"/>
                      <a:pt x="2997" y="21162"/>
                      <a:pt x="2400" y="23812"/>
                    </a:cubicBezTo>
                    <a:cubicBezTo>
                      <a:pt x="2109" y="25143"/>
                      <a:pt x="1804" y="26461"/>
                      <a:pt x="1498" y="27793"/>
                    </a:cubicBezTo>
                    <a:cubicBezTo>
                      <a:pt x="1360" y="28459"/>
                      <a:pt x="1193" y="29111"/>
                      <a:pt x="985" y="29749"/>
                    </a:cubicBezTo>
                    <a:cubicBezTo>
                      <a:pt x="777" y="30387"/>
                      <a:pt x="458" y="30970"/>
                      <a:pt x="28" y="31483"/>
                    </a:cubicBezTo>
                    <a:cubicBezTo>
                      <a:pt x="0" y="31511"/>
                      <a:pt x="0" y="31566"/>
                      <a:pt x="28" y="31594"/>
                    </a:cubicBezTo>
                    <a:cubicBezTo>
                      <a:pt x="49" y="31615"/>
                      <a:pt x="70" y="31625"/>
                      <a:pt x="90" y="31625"/>
                    </a:cubicBezTo>
                    <a:cubicBezTo>
                      <a:pt x="111" y="31625"/>
                      <a:pt x="132" y="31615"/>
                      <a:pt x="153" y="31594"/>
                    </a:cubicBezTo>
                    <a:cubicBezTo>
                      <a:pt x="597" y="31067"/>
                      <a:pt x="944" y="30470"/>
                      <a:pt x="1166" y="29804"/>
                    </a:cubicBezTo>
                    <a:cubicBezTo>
                      <a:pt x="1401" y="29166"/>
                      <a:pt x="1582" y="28500"/>
                      <a:pt x="1734" y="27835"/>
                    </a:cubicBezTo>
                    <a:cubicBezTo>
                      <a:pt x="2039" y="26517"/>
                      <a:pt x="2359" y="25185"/>
                      <a:pt x="2650" y="23853"/>
                    </a:cubicBezTo>
                    <a:cubicBezTo>
                      <a:pt x="3246" y="21203"/>
                      <a:pt x="3787" y="18526"/>
                      <a:pt x="4176" y="15821"/>
                    </a:cubicBezTo>
                    <a:cubicBezTo>
                      <a:pt x="4550" y="13130"/>
                      <a:pt x="4717" y="10397"/>
                      <a:pt x="4675" y="7678"/>
                    </a:cubicBezTo>
                    <a:cubicBezTo>
                      <a:pt x="4648" y="6304"/>
                      <a:pt x="4453" y="4945"/>
                      <a:pt x="4107" y="3627"/>
                    </a:cubicBezTo>
                    <a:cubicBezTo>
                      <a:pt x="3746" y="2281"/>
                      <a:pt x="3080" y="1060"/>
                      <a:pt x="2150" y="34"/>
                    </a:cubicBezTo>
                    <a:cubicBezTo>
                      <a:pt x="2128" y="11"/>
                      <a:pt x="2100" y="1"/>
                      <a:pt x="20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1"/>
              <p:cNvSpPr/>
              <p:nvPr/>
            </p:nvSpPr>
            <p:spPr>
              <a:xfrm>
                <a:off x="3948482" y="1321957"/>
                <a:ext cx="130437" cy="990966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32258" extrusionOk="0">
                    <a:moveTo>
                      <a:pt x="3845" y="1"/>
                    </a:moveTo>
                    <a:cubicBezTo>
                      <a:pt x="3836" y="1"/>
                      <a:pt x="3825" y="4"/>
                      <a:pt x="3816" y="12"/>
                    </a:cubicBezTo>
                    <a:cubicBezTo>
                      <a:pt x="3178" y="345"/>
                      <a:pt x="2623" y="803"/>
                      <a:pt x="2151" y="1344"/>
                    </a:cubicBezTo>
                    <a:cubicBezTo>
                      <a:pt x="1693" y="1899"/>
                      <a:pt x="1319" y="2509"/>
                      <a:pt x="1041" y="3175"/>
                    </a:cubicBezTo>
                    <a:cubicBezTo>
                      <a:pt x="472" y="4493"/>
                      <a:pt x="264" y="5922"/>
                      <a:pt x="167" y="7337"/>
                    </a:cubicBezTo>
                    <a:cubicBezTo>
                      <a:pt x="15" y="10153"/>
                      <a:pt x="1" y="12983"/>
                      <a:pt x="139" y="15813"/>
                    </a:cubicBezTo>
                    <a:cubicBezTo>
                      <a:pt x="223" y="17228"/>
                      <a:pt x="347" y="18629"/>
                      <a:pt x="542" y="20030"/>
                    </a:cubicBezTo>
                    <a:cubicBezTo>
                      <a:pt x="625" y="20738"/>
                      <a:pt x="736" y="21445"/>
                      <a:pt x="847" y="22139"/>
                    </a:cubicBezTo>
                    <a:cubicBezTo>
                      <a:pt x="916" y="22486"/>
                      <a:pt x="986" y="22833"/>
                      <a:pt x="1055" y="23179"/>
                    </a:cubicBezTo>
                    <a:lnTo>
                      <a:pt x="1152" y="23693"/>
                    </a:lnTo>
                    <a:lnTo>
                      <a:pt x="1277" y="24220"/>
                    </a:lnTo>
                    <a:cubicBezTo>
                      <a:pt x="1582" y="25593"/>
                      <a:pt x="1971" y="26967"/>
                      <a:pt x="2428" y="28298"/>
                    </a:cubicBezTo>
                    <a:cubicBezTo>
                      <a:pt x="2900" y="29630"/>
                      <a:pt x="3455" y="30934"/>
                      <a:pt x="4079" y="32210"/>
                    </a:cubicBezTo>
                    <a:cubicBezTo>
                      <a:pt x="4090" y="32242"/>
                      <a:pt x="4123" y="32257"/>
                      <a:pt x="4157" y="32257"/>
                    </a:cubicBezTo>
                    <a:cubicBezTo>
                      <a:pt x="4169" y="32257"/>
                      <a:pt x="4180" y="32256"/>
                      <a:pt x="4190" y="32252"/>
                    </a:cubicBezTo>
                    <a:cubicBezTo>
                      <a:pt x="4232" y="32224"/>
                      <a:pt x="4246" y="32183"/>
                      <a:pt x="4232" y="32141"/>
                    </a:cubicBezTo>
                    <a:cubicBezTo>
                      <a:pt x="3025" y="29589"/>
                      <a:pt x="2109" y="26911"/>
                      <a:pt x="1513" y="24164"/>
                    </a:cubicBezTo>
                    <a:lnTo>
                      <a:pt x="1388" y="23637"/>
                    </a:lnTo>
                    <a:lnTo>
                      <a:pt x="1291" y="23124"/>
                    </a:lnTo>
                    <a:cubicBezTo>
                      <a:pt x="1221" y="22777"/>
                      <a:pt x="1152" y="22430"/>
                      <a:pt x="1097" y="22083"/>
                    </a:cubicBezTo>
                    <a:cubicBezTo>
                      <a:pt x="986" y="21390"/>
                      <a:pt x="889" y="20696"/>
                      <a:pt x="791" y="20003"/>
                    </a:cubicBezTo>
                    <a:cubicBezTo>
                      <a:pt x="694" y="19295"/>
                      <a:pt x="625" y="18588"/>
                      <a:pt x="556" y="17894"/>
                    </a:cubicBezTo>
                    <a:cubicBezTo>
                      <a:pt x="528" y="17547"/>
                      <a:pt x="500" y="17186"/>
                      <a:pt x="486" y="16840"/>
                    </a:cubicBezTo>
                    <a:cubicBezTo>
                      <a:pt x="458" y="16493"/>
                      <a:pt x="431" y="16132"/>
                      <a:pt x="417" y="15785"/>
                    </a:cubicBezTo>
                    <a:cubicBezTo>
                      <a:pt x="264" y="12969"/>
                      <a:pt x="264" y="10153"/>
                      <a:pt x="403" y="7337"/>
                    </a:cubicBezTo>
                    <a:cubicBezTo>
                      <a:pt x="486" y="5950"/>
                      <a:pt x="680" y="4534"/>
                      <a:pt x="1221" y="3244"/>
                    </a:cubicBezTo>
                    <a:cubicBezTo>
                      <a:pt x="1485" y="2606"/>
                      <a:pt x="1846" y="1996"/>
                      <a:pt x="2290" y="1455"/>
                    </a:cubicBezTo>
                    <a:cubicBezTo>
                      <a:pt x="2734" y="914"/>
                      <a:pt x="3275" y="470"/>
                      <a:pt x="3885" y="137"/>
                    </a:cubicBezTo>
                    <a:lnTo>
                      <a:pt x="3885" y="151"/>
                    </a:lnTo>
                    <a:cubicBezTo>
                      <a:pt x="3956" y="127"/>
                      <a:pt x="3905" y="1"/>
                      <a:pt x="38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21"/>
              <p:cNvSpPr/>
              <p:nvPr/>
            </p:nvSpPr>
            <p:spPr>
              <a:xfrm>
                <a:off x="4107888" y="1381493"/>
                <a:ext cx="47739" cy="908667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29579" extrusionOk="0">
                    <a:moveTo>
                      <a:pt x="588" y="1"/>
                    </a:moveTo>
                    <a:cubicBezTo>
                      <a:pt x="525" y="1"/>
                      <a:pt x="475" y="79"/>
                      <a:pt x="527" y="141"/>
                    </a:cubicBezTo>
                    <a:cubicBezTo>
                      <a:pt x="735" y="349"/>
                      <a:pt x="902" y="599"/>
                      <a:pt x="1027" y="876"/>
                    </a:cubicBezTo>
                    <a:cubicBezTo>
                      <a:pt x="1138" y="1154"/>
                      <a:pt x="1207" y="1445"/>
                      <a:pt x="1249" y="1736"/>
                    </a:cubicBezTo>
                    <a:cubicBezTo>
                      <a:pt x="1318" y="2347"/>
                      <a:pt x="1346" y="2971"/>
                      <a:pt x="1318" y="3581"/>
                    </a:cubicBezTo>
                    <a:lnTo>
                      <a:pt x="1318" y="4511"/>
                    </a:lnTo>
                    <a:cubicBezTo>
                      <a:pt x="1318" y="4816"/>
                      <a:pt x="1290" y="5121"/>
                      <a:pt x="1290" y="5427"/>
                    </a:cubicBezTo>
                    <a:lnTo>
                      <a:pt x="1262" y="6356"/>
                    </a:lnTo>
                    <a:lnTo>
                      <a:pt x="1221" y="7285"/>
                    </a:lnTo>
                    <a:cubicBezTo>
                      <a:pt x="1110" y="9741"/>
                      <a:pt x="888" y="12210"/>
                      <a:pt x="694" y="14666"/>
                    </a:cubicBezTo>
                    <a:cubicBezTo>
                      <a:pt x="499" y="17135"/>
                      <a:pt x="278" y="19604"/>
                      <a:pt x="153" y="22074"/>
                    </a:cubicBezTo>
                    <a:cubicBezTo>
                      <a:pt x="69" y="23308"/>
                      <a:pt x="28" y="24543"/>
                      <a:pt x="14" y="25778"/>
                    </a:cubicBezTo>
                    <a:cubicBezTo>
                      <a:pt x="0" y="26402"/>
                      <a:pt x="0" y="27012"/>
                      <a:pt x="14" y="27637"/>
                    </a:cubicBezTo>
                    <a:cubicBezTo>
                      <a:pt x="14" y="28261"/>
                      <a:pt x="42" y="28871"/>
                      <a:pt x="56" y="29496"/>
                    </a:cubicBezTo>
                    <a:cubicBezTo>
                      <a:pt x="56" y="29537"/>
                      <a:pt x="97" y="29579"/>
                      <a:pt x="139" y="29579"/>
                    </a:cubicBezTo>
                    <a:cubicBezTo>
                      <a:pt x="180" y="29579"/>
                      <a:pt x="222" y="29537"/>
                      <a:pt x="222" y="29496"/>
                    </a:cubicBezTo>
                    <a:cubicBezTo>
                      <a:pt x="222" y="28871"/>
                      <a:pt x="194" y="28261"/>
                      <a:pt x="208" y="27637"/>
                    </a:cubicBezTo>
                    <a:cubicBezTo>
                      <a:pt x="208" y="27026"/>
                      <a:pt x="208" y="26402"/>
                      <a:pt x="236" y="25792"/>
                    </a:cubicBezTo>
                    <a:cubicBezTo>
                      <a:pt x="264" y="24557"/>
                      <a:pt x="305" y="23322"/>
                      <a:pt x="388" y="22088"/>
                    </a:cubicBezTo>
                    <a:cubicBezTo>
                      <a:pt x="527" y="19618"/>
                      <a:pt x="763" y="17163"/>
                      <a:pt x="957" y="14693"/>
                    </a:cubicBezTo>
                    <a:cubicBezTo>
                      <a:pt x="1165" y="12238"/>
                      <a:pt x="1346" y="9769"/>
                      <a:pt x="1457" y="7299"/>
                    </a:cubicBezTo>
                    <a:lnTo>
                      <a:pt x="1498" y="6370"/>
                    </a:lnTo>
                    <a:lnTo>
                      <a:pt x="1512" y="5440"/>
                    </a:lnTo>
                    <a:cubicBezTo>
                      <a:pt x="1540" y="4816"/>
                      <a:pt x="1540" y="4206"/>
                      <a:pt x="1540" y="3581"/>
                    </a:cubicBezTo>
                    <a:cubicBezTo>
                      <a:pt x="1554" y="2957"/>
                      <a:pt x="1526" y="2333"/>
                      <a:pt x="1443" y="1723"/>
                    </a:cubicBezTo>
                    <a:cubicBezTo>
                      <a:pt x="1401" y="1403"/>
                      <a:pt x="1304" y="1098"/>
                      <a:pt x="1193" y="807"/>
                    </a:cubicBezTo>
                    <a:cubicBezTo>
                      <a:pt x="1054" y="516"/>
                      <a:pt x="874" y="252"/>
                      <a:pt x="652" y="30"/>
                    </a:cubicBezTo>
                    <a:cubicBezTo>
                      <a:pt x="631" y="9"/>
                      <a:pt x="609" y="1"/>
                      <a:pt x="5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21"/>
              <p:cNvSpPr/>
              <p:nvPr/>
            </p:nvSpPr>
            <p:spPr>
              <a:xfrm>
                <a:off x="3721184" y="1409817"/>
                <a:ext cx="136120" cy="233441"/>
              </a:xfrm>
              <a:custGeom>
                <a:avLst/>
                <a:gdLst/>
                <a:ahLst/>
                <a:cxnLst/>
                <a:rect l="l" t="t" r="r" b="b"/>
                <a:pathLst>
                  <a:path w="4431" h="7599" extrusionOk="0">
                    <a:moveTo>
                      <a:pt x="331" y="1"/>
                    </a:moveTo>
                    <a:cubicBezTo>
                      <a:pt x="254" y="1"/>
                      <a:pt x="177" y="9"/>
                      <a:pt x="103" y="24"/>
                    </a:cubicBezTo>
                    <a:cubicBezTo>
                      <a:pt x="0" y="49"/>
                      <a:pt x="28" y="193"/>
                      <a:pt x="120" y="193"/>
                    </a:cubicBezTo>
                    <a:cubicBezTo>
                      <a:pt x="128" y="193"/>
                      <a:pt x="136" y="192"/>
                      <a:pt x="144" y="190"/>
                    </a:cubicBezTo>
                    <a:cubicBezTo>
                      <a:pt x="186" y="185"/>
                      <a:pt x="228" y="183"/>
                      <a:pt x="270" y="183"/>
                    </a:cubicBezTo>
                    <a:cubicBezTo>
                      <a:pt x="587" y="183"/>
                      <a:pt x="893" y="321"/>
                      <a:pt x="1101" y="579"/>
                    </a:cubicBezTo>
                    <a:cubicBezTo>
                      <a:pt x="1323" y="870"/>
                      <a:pt x="1490" y="1217"/>
                      <a:pt x="1545" y="1591"/>
                    </a:cubicBezTo>
                    <a:cubicBezTo>
                      <a:pt x="1712" y="2340"/>
                      <a:pt x="1740" y="3117"/>
                      <a:pt x="1809" y="3908"/>
                    </a:cubicBezTo>
                    <a:cubicBezTo>
                      <a:pt x="1851" y="4296"/>
                      <a:pt x="1906" y="4699"/>
                      <a:pt x="2003" y="5087"/>
                    </a:cubicBezTo>
                    <a:cubicBezTo>
                      <a:pt x="2086" y="5476"/>
                      <a:pt x="2239" y="5850"/>
                      <a:pt x="2433" y="6211"/>
                    </a:cubicBezTo>
                    <a:cubicBezTo>
                      <a:pt x="2641" y="6558"/>
                      <a:pt x="2905" y="6877"/>
                      <a:pt x="3224" y="7126"/>
                    </a:cubicBezTo>
                    <a:cubicBezTo>
                      <a:pt x="3543" y="7390"/>
                      <a:pt x="3931" y="7543"/>
                      <a:pt x="4334" y="7598"/>
                    </a:cubicBezTo>
                    <a:cubicBezTo>
                      <a:pt x="4375" y="7598"/>
                      <a:pt x="4417" y="7570"/>
                      <a:pt x="4417" y="7529"/>
                    </a:cubicBezTo>
                    <a:cubicBezTo>
                      <a:pt x="4431" y="7487"/>
                      <a:pt x="4403" y="7446"/>
                      <a:pt x="4362" y="7446"/>
                    </a:cubicBezTo>
                    <a:cubicBezTo>
                      <a:pt x="3987" y="7376"/>
                      <a:pt x="3640" y="7224"/>
                      <a:pt x="3349" y="6974"/>
                    </a:cubicBezTo>
                    <a:cubicBezTo>
                      <a:pt x="3071" y="6724"/>
                      <a:pt x="2822" y="6419"/>
                      <a:pt x="2641" y="6086"/>
                    </a:cubicBezTo>
                    <a:cubicBezTo>
                      <a:pt x="2475" y="5753"/>
                      <a:pt x="2336" y="5392"/>
                      <a:pt x="2253" y="5018"/>
                    </a:cubicBezTo>
                    <a:cubicBezTo>
                      <a:pt x="2170" y="4643"/>
                      <a:pt x="2114" y="4255"/>
                      <a:pt x="2073" y="3880"/>
                    </a:cubicBezTo>
                    <a:cubicBezTo>
                      <a:pt x="2003" y="3103"/>
                      <a:pt x="1975" y="2313"/>
                      <a:pt x="1795" y="1536"/>
                    </a:cubicBezTo>
                    <a:cubicBezTo>
                      <a:pt x="1712" y="1120"/>
                      <a:pt x="1531" y="745"/>
                      <a:pt x="1254" y="426"/>
                    </a:cubicBezTo>
                    <a:cubicBezTo>
                      <a:pt x="1115" y="273"/>
                      <a:pt x="935" y="148"/>
                      <a:pt x="741" y="79"/>
                    </a:cubicBezTo>
                    <a:cubicBezTo>
                      <a:pt x="607" y="26"/>
                      <a:pt x="468" y="1"/>
                      <a:pt x="3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21"/>
              <p:cNvSpPr/>
              <p:nvPr/>
            </p:nvSpPr>
            <p:spPr>
              <a:xfrm>
                <a:off x="3667209" y="1441090"/>
                <a:ext cx="173906" cy="324035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10548" extrusionOk="0">
                    <a:moveTo>
                      <a:pt x="312" y="1"/>
                    </a:moveTo>
                    <a:cubicBezTo>
                      <a:pt x="279" y="1"/>
                      <a:pt x="248" y="28"/>
                      <a:pt x="237" y="74"/>
                    </a:cubicBezTo>
                    <a:cubicBezTo>
                      <a:pt x="56" y="1184"/>
                      <a:pt x="1" y="2307"/>
                      <a:pt x="84" y="3431"/>
                    </a:cubicBezTo>
                    <a:cubicBezTo>
                      <a:pt x="153" y="4555"/>
                      <a:pt x="334" y="5665"/>
                      <a:pt x="639" y="6760"/>
                    </a:cubicBezTo>
                    <a:cubicBezTo>
                      <a:pt x="791" y="7302"/>
                      <a:pt x="986" y="7829"/>
                      <a:pt x="1235" y="8342"/>
                    </a:cubicBezTo>
                    <a:cubicBezTo>
                      <a:pt x="1485" y="8869"/>
                      <a:pt x="1860" y="9327"/>
                      <a:pt x="2331" y="9660"/>
                    </a:cubicBezTo>
                    <a:cubicBezTo>
                      <a:pt x="2803" y="9993"/>
                      <a:pt x="3330" y="10229"/>
                      <a:pt x="3899" y="10353"/>
                    </a:cubicBezTo>
                    <a:cubicBezTo>
                      <a:pt x="4440" y="10478"/>
                      <a:pt x="5009" y="10548"/>
                      <a:pt x="5577" y="10548"/>
                    </a:cubicBezTo>
                    <a:cubicBezTo>
                      <a:pt x="5619" y="10548"/>
                      <a:pt x="5647" y="10506"/>
                      <a:pt x="5661" y="10464"/>
                    </a:cubicBezTo>
                    <a:cubicBezTo>
                      <a:pt x="5661" y="10423"/>
                      <a:pt x="5619" y="10395"/>
                      <a:pt x="5577" y="10381"/>
                    </a:cubicBezTo>
                    <a:cubicBezTo>
                      <a:pt x="5023" y="10367"/>
                      <a:pt x="4482" y="10298"/>
                      <a:pt x="3941" y="10159"/>
                    </a:cubicBezTo>
                    <a:cubicBezTo>
                      <a:pt x="3413" y="10021"/>
                      <a:pt x="2914" y="9799"/>
                      <a:pt x="2470" y="9480"/>
                    </a:cubicBezTo>
                    <a:cubicBezTo>
                      <a:pt x="2040" y="9147"/>
                      <a:pt x="1693" y="8717"/>
                      <a:pt x="1457" y="8231"/>
                    </a:cubicBezTo>
                    <a:cubicBezTo>
                      <a:pt x="1221" y="7732"/>
                      <a:pt x="1041" y="7218"/>
                      <a:pt x="902" y="6677"/>
                    </a:cubicBezTo>
                    <a:cubicBezTo>
                      <a:pt x="597" y="5609"/>
                      <a:pt x="403" y="4527"/>
                      <a:pt x="320" y="3417"/>
                    </a:cubicBezTo>
                    <a:cubicBezTo>
                      <a:pt x="278" y="2862"/>
                      <a:pt x="264" y="2307"/>
                      <a:pt x="278" y="1752"/>
                    </a:cubicBezTo>
                    <a:cubicBezTo>
                      <a:pt x="292" y="1198"/>
                      <a:pt x="334" y="643"/>
                      <a:pt x="403" y="88"/>
                    </a:cubicBezTo>
                    <a:cubicBezTo>
                      <a:pt x="417" y="46"/>
                      <a:pt x="375" y="4"/>
                      <a:pt x="334" y="4"/>
                    </a:cubicBezTo>
                    <a:cubicBezTo>
                      <a:pt x="326" y="2"/>
                      <a:pt x="319" y="1"/>
                      <a:pt x="3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21"/>
              <p:cNvSpPr/>
              <p:nvPr/>
            </p:nvSpPr>
            <p:spPr>
              <a:xfrm>
                <a:off x="3711538" y="1508919"/>
                <a:ext cx="121498" cy="196116"/>
              </a:xfrm>
              <a:custGeom>
                <a:avLst/>
                <a:gdLst/>
                <a:ahLst/>
                <a:cxnLst/>
                <a:rect l="l" t="t" r="r" b="b"/>
                <a:pathLst>
                  <a:path w="3955" h="6384" extrusionOk="0">
                    <a:moveTo>
                      <a:pt x="154" y="1"/>
                    </a:moveTo>
                    <a:cubicBezTo>
                      <a:pt x="118" y="1"/>
                      <a:pt x="82" y="23"/>
                      <a:pt x="70" y="72"/>
                    </a:cubicBezTo>
                    <a:cubicBezTo>
                      <a:pt x="14" y="405"/>
                      <a:pt x="0" y="737"/>
                      <a:pt x="42" y="1070"/>
                    </a:cubicBezTo>
                    <a:cubicBezTo>
                      <a:pt x="98" y="1389"/>
                      <a:pt x="167" y="1722"/>
                      <a:pt x="264" y="2028"/>
                    </a:cubicBezTo>
                    <a:cubicBezTo>
                      <a:pt x="444" y="2666"/>
                      <a:pt x="666" y="3276"/>
                      <a:pt x="958" y="3873"/>
                    </a:cubicBezTo>
                    <a:cubicBezTo>
                      <a:pt x="1235" y="4469"/>
                      <a:pt x="1637" y="5010"/>
                      <a:pt x="2123" y="5468"/>
                    </a:cubicBezTo>
                    <a:cubicBezTo>
                      <a:pt x="2595" y="5926"/>
                      <a:pt x="3205" y="6245"/>
                      <a:pt x="3857" y="6384"/>
                    </a:cubicBezTo>
                    <a:cubicBezTo>
                      <a:pt x="3899" y="6384"/>
                      <a:pt x="3940" y="6356"/>
                      <a:pt x="3954" y="6328"/>
                    </a:cubicBezTo>
                    <a:cubicBezTo>
                      <a:pt x="3954" y="6287"/>
                      <a:pt x="3940" y="6245"/>
                      <a:pt x="3899" y="6231"/>
                    </a:cubicBezTo>
                    <a:cubicBezTo>
                      <a:pt x="3288" y="6065"/>
                      <a:pt x="2733" y="5746"/>
                      <a:pt x="2276" y="5288"/>
                    </a:cubicBezTo>
                    <a:cubicBezTo>
                      <a:pt x="1832" y="4844"/>
                      <a:pt x="1457" y="4317"/>
                      <a:pt x="1193" y="3748"/>
                    </a:cubicBezTo>
                    <a:cubicBezTo>
                      <a:pt x="916" y="3179"/>
                      <a:pt x="680" y="2569"/>
                      <a:pt x="500" y="1958"/>
                    </a:cubicBezTo>
                    <a:cubicBezTo>
                      <a:pt x="306" y="1348"/>
                      <a:pt x="153" y="724"/>
                      <a:pt x="236" y="99"/>
                    </a:cubicBezTo>
                    <a:cubicBezTo>
                      <a:pt x="244" y="37"/>
                      <a:pt x="199" y="1"/>
                      <a:pt x="1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21"/>
              <p:cNvSpPr/>
              <p:nvPr/>
            </p:nvSpPr>
            <p:spPr>
              <a:xfrm>
                <a:off x="4366550" y="1717293"/>
                <a:ext cx="205455" cy="317737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10343" extrusionOk="0">
                    <a:moveTo>
                      <a:pt x="6601" y="0"/>
                    </a:moveTo>
                    <a:cubicBezTo>
                      <a:pt x="6566" y="0"/>
                      <a:pt x="6535" y="36"/>
                      <a:pt x="6535" y="72"/>
                    </a:cubicBezTo>
                    <a:cubicBezTo>
                      <a:pt x="6368" y="1252"/>
                      <a:pt x="6230" y="2445"/>
                      <a:pt x="6077" y="3624"/>
                    </a:cubicBezTo>
                    <a:lnTo>
                      <a:pt x="5869" y="5399"/>
                    </a:lnTo>
                    <a:cubicBezTo>
                      <a:pt x="5786" y="5996"/>
                      <a:pt x="5744" y="6592"/>
                      <a:pt x="5647" y="7175"/>
                    </a:cubicBezTo>
                    <a:cubicBezTo>
                      <a:pt x="5578" y="7744"/>
                      <a:pt x="5342" y="8299"/>
                      <a:pt x="4967" y="8729"/>
                    </a:cubicBezTo>
                    <a:cubicBezTo>
                      <a:pt x="4565" y="9159"/>
                      <a:pt x="4093" y="9492"/>
                      <a:pt x="3552" y="9728"/>
                    </a:cubicBezTo>
                    <a:cubicBezTo>
                      <a:pt x="3011" y="9950"/>
                      <a:pt x="2442" y="10088"/>
                      <a:pt x="1860" y="10130"/>
                    </a:cubicBezTo>
                    <a:cubicBezTo>
                      <a:pt x="1776" y="10134"/>
                      <a:pt x="1693" y="10136"/>
                      <a:pt x="1609" y="10136"/>
                    </a:cubicBezTo>
                    <a:cubicBezTo>
                      <a:pt x="1107" y="10136"/>
                      <a:pt x="601" y="10065"/>
                      <a:pt x="126" y="9922"/>
                    </a:cubicBezTo>
                    <a:cubicBezTo>
                      <a:pt x="114" y="9914"/>
                      <a:pt x="102" y="9911"/>
                      <a:pt x="91" y="9911"/>
                    </a:cubicBezTo>
                    <a:cubicBezTo>
                      <a:pt x="63" y="9911"/>
                      <a:pt x="39" y="9934"/>
                      <a:pt x="29" y="9964"/>
                    </a:cubicBezTo>
                    <a:cubicBezTo>
                      <a:pt x="1" y="10005"/>
                      <a:pt x="29" y="10061"/>
                      <a:pt x="70" y="10075"/>
                    </a:cubicBezTo>
                    <a:cubicBezTo>
                      <a:pt x="587" y="10247"/>
                      <a:pt x="1126" y="10343"/>
                      <a:pt x="1668" y="10343"/>
                    </a:cubicBezTo>
                    <a:cubicBezTo>
                      <a:pt x="1736" y="10343"/>
                      <a:pt x="1805" y="10341"/>
                      <a:pt x="1874" y="10338"/>
                    </a:cubicBezTo>
                    <a:cubicBezTo>
                      <a:pt x="2484" y="10324"/>
                      <a:pt x="3094" y="10186"/>
                      <a:pt x="3649" y="9950"/>
                    </a:cubicBezTo>
                    <a:cubicBezTo>
                      <a:pt x="4232" y="9714"/>
                      <a:pt x="4745" y="9367"/>
                      <a:pt x="5161" y="8909"/>
                    </a:cubicBezTo>
                    <a:cubicBezTo>
                      <a:pt x="5370" y="8673"/>
                      <a:pt x="5550" y="8410"/>
                      <a:pt x="5661" y="8118"/>
                    </a:cubicBezTo>
                    <a:cubicBezTo>
                      <a:pt x="5786" y="7827"/>
                      <a:pt x="5855" y="7536"/>
                      <a:pt x="5911" y="7231"/>
                    </a:cubicBezTo>
                    <a:cubicBezTo>
                      <a:pt x="6008" y="6620"/>
                      <a:pt x="6049" y="6038"/>
                      <a:pt x="6119" y="5441"/>
                    </a:cubicBezTo>
                    <a:lnTo>
                      <a:pt x="6327" y="3665"/>
                    </a:lnTo>
                    <a:cubicBezTo>
                      <a:pt x="6452" y="2472"/>
                      <a:pt x="6576" y="1279"/>
                      <a:pt x="6687" y="86"/>
                    </a:cubicBezTo>
                    <a:cubicBezTo>
                      <a:pt x="6687" y="45"/>
                      <a:pt x="6660" y="3"/>
                      <a:pt x="6618" y="3"/>
                    </a:cubicBezTo>
                    <a:cubicBezTo>
                      <a:pt x="6612" y="1"/>
                      <a:pt x="6607" y="0"/>
                      <a:pt x="6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21"/>
              <p:cNvSpPr/>
              <p:nvPr/>
            </p:nvSpPr>
            <p:spPr>
              <a:xfrm>
                <a:off x="4364860" y="1669646"/>
                <a:ext cx="172186" cy="252549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8221" extrusionOk="0">
                    <a:moveTo>
                      <a:pt x="5522" y="0"/>
                    </a:moveTo>
                    <a:cubicBezTo>
                      <a:pt x="5272" y="28"/>
                      <a:pt x="5036" y="125"/>
                      <a:pt x="4856" y="292"/>
                    </a:cubicBezTo>
                    <a:cubicBezTo>
                      <a:pt x="4675" y="458"/>
                      <a:pt x="4537" y="652"/>
                      <a:pt x="4440" y="874"/>
                    </a:cubicBezTo>
                    <a:cubicBezTo>
                      <a:pt x="4287" y="1318"/>
                      <a:pt x="4162" y="1762"/>
                      <a:pt x="4093" y="2220"/>
                    </a:cubicBezTo>
                    <a:lnTo>
                      <a:pt x="3552" y="4897"/>
                    </a:lnTo>
                    <a:cubicBezTo>
                      <a:pt x="3482" y="5341"/>
                      <a:pt x="3371" y="5785"/>
                      <a:pt x="3233" y="6215"/>
                    </a:cubicBezTo>
                    <a:cubicBezTo>
                      <a:pt x="3108" y="6631"/>
                      <a:pt x="2886" y="7006"/>
                      <a:pt x="2567" y="7325"/>
                    </a:cubicBezTo>
                    <a:cubicBezTo>
                      <a:pt x="2248" y="7616"/>
                      <a:pt x="1859" y="7824"/>
                      <a:pt x="1429" y="7922"/>
                    </a:cubicBezTo>
                    <a:cubicBezTo>
                      <a:pt x="1142" y="7996"/>
                      <a:pt x="850" y="8033"/>
                      <a:pt x="555" y="8033"/>
                    </a:cubicBezTo>
                    <a:cubicBezTo>
                      <a:pt x="407" y="8033"/>
                      <a:pt x="259" y="8023"/>
                      <a:pt x="111" y="8005"/>
                    </a:cubicBezTo>
                    <a:cubicBezTo>
                      <a:pt x="70" y="8005"/>
                      <a:pt x="28" y="8033"/>
                      <a:pt x="14" y="8074"/>
                    </a:cubicBezTo>
                    <a:cubicBezTo>
                      <a:pt x="0" y="8130"/>
                      <a:pt x="42" y="8171"/>
                      <a:pt x="84" y="8171"/>
                    </a:cubicBezTo>
                    <a:cubicBezTo>
                      <a:pt x="293" y="8203"/>
                      <a:pt x="506" y="8220"/>
                      <a:pt x="719" y="8220"/>
                    </a:cubicBezTo>
                    <a:cubicBezTo>
                      <a:pt x="971" y="8220"/>
                      <a:pt x="1223" y="8196"/>
                      <a:pt x="1471" y="8143"/>
                    </a:cubicBezTo>
                    <a:cubicBezTo>
                      <a:pt x="1942" y="8033"/>
                      <a:pt x="2373" y="7824"/>
                      <a:pt x="2733" y="7505"/>
                    </a:cubicBezTo>
                    <a:cubicBezTo>
                      <a:pt x="3080" y="7172"/>
                      <a:pt x="3330" y="6756"/>
                      <a:pt x="3482" y="6298"/>
                    </a:cubicBezTo>
                    <a:cubicBezTo>
                      <a:pt x="3621" y="5854"/>
                      <a:pt x="3732" y="5411"/>
                      <a:pt x="3801" y="4953"/>
                    </a:cubicBezTo>
                    <a:lnTo>
                      <a:pt x="4329" y="2275"/>
                    </a:lnTo>
                    <a:cubicBezTo>
                      <a:pt x="4384" y="1831"/>
                      <a:pt x="4495" y="1387"/>
                      <a:pt x="4634" y="971"/>
                    </a:cubicBezTo>
                    <a:cubicBezTo>
                      <a:pt x="4703" y="763"/>
                      <a:pt x="4828" y="583"/>
                      <a:pt x="4981" y="430"/>
                    </a:cubicBezTo>
                    <a:cubicBezTo>
                      <a:pt x="5133" y="278"/>
                      <a:pt x="5327" y="181"/>
                      <a:pt x="5536" y="153"/>
                    </a:cubicBezTo>
                    <a:cubicBezTo>
                      <a:pt x="5577" y="153"/>
                      <a:pt x="5605" y="111"/>
                      <a:pt x="5605" y="70"/>
                    </a:cubicBezTo>
                    <a:cubicBezTo>
                      <a:pt x="5605" y="28"/>
                      <a:pt x="5563" y="0"/>
                      <a:pt x="55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21"/>
              <p:cNvSpPr/>
              <p:nvPr/>
            </p:nvSpPr>
            <p:spPr>
              <a:xfrm>
                <a:off x="4366550" y="1767244"/>
                <a:ext cx="157716" cy="212951"/>
              </a:xfrm>
              <a:custGeom>
                <a:avLst/>
                <a:gdLst/>
                <a:ahLst/>
                <a:cxnLst/>
                <a:rect l="l" t="t" r="r" b="b"/>
                <a:pathLst>
                  <a:path w="5134" h="6932" extrusionOk="0">
                    <a:moveTo>
                      <a:pt x="5050" y="0"/>
                    </a:moveTo>
                    <a:cubicBezTo>
                      <a:pt x="5009" y="0"/>
                      <a:pt x="4967" y="28"/>
                      <a:pt x="4967" y="69"/>
                    </a:cubicBezTo>
                    <a:cubicBezTo>
                      <a:pt x="4953" y="930"/>
                      <a:pt x="4884" y="1776"/>
                      <a:pt x="4773" y="2622"/>
                    </a:cubicBezTo>
                    <a:cubicBezTo>
                      <a:pt x="4718" y="3052"/>
                      <a:pt x="4662" y="3468"/>
                      <a:pt x="4593" y="3884"/>
                    </a:cubicBezTo>
                    <a:cubicBezTo>
                      <a:pt x="4523" y="4314"/>
                      <a:pt x="4426" y="4717"/>
                      <a:pt x="4301" y="5119"/>
                    </a:cubicBezTo>
                    <a:cubicBezTo>
                      <a:pt x="4190" y="5521"/>
                      <a:pt x="3982" y="5882"/>
                      <a:pt x="3705" y="6173"/>
                    </a:cubicBezTo>
                    <a:cubicBezTo>
                      <a:pt x="3566" y="6312"/>
                      <a:pt x="3400" y="6437"/>
                      <a:pt x="3219" y="6506"/>
                    </a:cubicBezTo>
                    <a:cubicBezTo>
                      <a:pt x="3025" y="6590"/>
                      <a:pt x="2831" y="6631"/>
                      <a:pt x="2637" y="6659"/>
                    </a:cubicBezTo>
                    <a:cubicBezTo>
                      <a:pt x="2220" y="6701"/>
                      <a:pt x="1790" y="6701"/>
                      <a:pt x="1360" y="6701"/>
                    </a:cubicBezTo>
                    <a:lnTo>
                      <a:pt x="84" y="6728"/>
                    </a:lnTo>
                    <a:cubicBezTo>
                      <a:pt x="29" y="6742"/>
                      <a:pt x="1" y="6770"/>
                      <a:pt x="1" y="6812"/>
                    </a:cubicBezTo>
                    <a:cubicBezTo>
                      <a:pt x="1" y="6867"/>
                      <a:pt x="29" y="6895"/>
                      <a:pt x="84" y="6909"/>
                    </a:cubicBezTo>
                    <a:lnTo>
                      <a:pt x="1360" y="6923"/>
                    </a:lnTo>
                    <a:cubicBezTo>
                      <a:pt x="1544" y="6928"/>
                      <a:pt x="1726" y="6932"/>
                      <a:pt x="1906" y="6932"/>
                    </a:cubicBezTo>
                    <a:cubicBezTo>
                      <a:pt x="2161" y="6932"/>
                      <a:pt x="2412" y="6925"/>
                      <a:pt x="2664" y="6909"/>
                    </a:cubicBezTo>
                    <a:cubicBezTo>
                      <a:pt x="2886" y="6881"/>
                      <a:pt x="3108" y="6839"/>
                      <a:pt x="3330" y="6756"/>
                    </a:cubicBezTo>
                    <a:cubicBezTo>
                      <a:pt x="3538" y="6659"/>
                      <a:pt x="3733" y="6534"/>
                      <a:pt x="3899" y="6368"/>
                    </a:cubicBezTo>
                    <a:cubicBezTo>
                      <a:pt x="4204" y="6035"/>
                      <a:pt x="4440" y="5646"/>
                      <a:pt x="4565" y="5216"/>
                    </a:cubicBezTo>
                    <a:cubicBezTo>
                      <a:pt x="4690" y="4786"/>
                      <a:pt x="4787" y="4370"/>
                      <a:pt x="4842" y="3940"/>
                    </a:cubicBezTo>
                    <a:cubicBezTo>
                      <a:pt x="4926" y="3510"/>
                      <a:pt x="4981" y="3080"/>
                      <a:pt x="5023" y="2650"/>
                    </a:cubicBezTo>
                    <a:cubicBezTo>
                      <a:pt x="5064" y="2234"/>
                      <a:pt x="5092" y="1790"/>
                      <a:pt x="5120" y="1360"/>
                    </a:cubicBezTo>
                    <a:cubicBezTo>
                      <a:pt x="5134" y="930"/>
                      <a:pt x="5134" y="499"/>
                      <a:pt x="5134" y="69"/>
                    </a:cubicBezTo>
                    <a:cubicBezTo>
                      <a:pt x="5134" y="28"/>
                      <a:pt x="5092" y="0"/>
                      <a:pt x="50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21"/>
              <p:cNvSpPr/>
              <p:nvPr/>
            </p:nvSpPr>
            <p:spPr>
              <a:xfrm>
                <a:off x="4220968" y="1440444"/>
                <a:ext cx="13517" cy="36157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177" extrusionOk="0">
                    <a:moveTo>
                      <a:pt x="85" y="0"/>
                    </a:moveTo>
                    <a:cubicBezTo>
                      <a:pt x="44" y="0"/>
                      <a:pt x="1" y="30"/>
                      <a:pt x="9" y="81"/>
                    </a:cubicBezTo>
                    <a:cubicBezTo>
                      <a:pt x="9" y="261"/>
                      <a:pt x="37" y="442"/>
                      <a:pt x="92" y="622"/>
                    </a:cubicBezTo>
                    <a:cubicBezTo>
                      <a:pt x="134" y="788"/>
                      <a:pt x="190" y="969"/>
                      <a:pt x="273" y="1121"/>
                    </a:cubicBezTo>
                    <a:cubicBezTo>
                      <a:pt x="287" y="1149"/>
                      <a:pt x="314" y="1177"/>
                      <a:pt x="356" y="1177"/>
                    </a:cubicBezTo>
                    <a:cubicBezTo>
                      <a:pt x="398" y="1177"/>
                      <a:pt x="439" y="1135"/>
                      <a:pt x="439" y="1080"/>
                    </a:cubicBezTo>
                    <a:cubicBezTo>
                      <a:pt x="425" y="899"/>
                      <a:pt x="398" y="719"/>
                      <a:pt x="342" y="553"/>
                    </a:cubicBezTo>
                    <a:cubicBezTo>
                      <a:pt x="301" y="372"/>
                      <a:pt x="231" y="206"/>
                      <a:pt x="162" y="39"/>
                    </a:cubicBezTo>
                    <a:lnTo>
                      <a:pt x="148" y="39"/>
                    </a:lnTo>
                    <a:cubicBezTo>
                      <a:pt x="137" y="12"/>
                      <a:pt x="112" y="0"/>
                      <a:pt x="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21"/>
              <p:cNvSpPr/>
              <p:nvPr/>
            </p:nvSpPr>
            <p:spPr>
              <a:xfrm>
                <a:off x="4188005" y="1523880"/>
                <a:ext cx="8970" cy="37693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27" extrusionOk="0">
                    <a:moveTo>
                      <a:pt x="125" y="1"/>
                    </a:moveTo>
                    <a:cubicBezTo>
                      <a:pt x="69" y="1"/>
                      <a:pt x="42" y="29"/>
                      <a:pt x="28" y="70"/>
                    </a:cubicBezTo>
                    <a:cubicBezTo>
                      <a:pt x="14" y="250"/>
                      <a:pt x="0" y="431"/>
                      <a:pt x="14" y="611"/>
                    </a:cubicBezTo>
                    <a:cubicBezTo>
                      <a:pt x="14" y="792"/>
                      <a:pt x="14" y="972"/>
                      <a:pt x="42" y="1152"/>
                    </a:cubicBezTo>
                    <a:cubicBezTo>
                      <a:pt x="42" y="1194"/>
                      <a:pt x="69" y="1222"/>
                      <a:pt x="97" y="1222"/>
                    </a:cubicBezTo>
                    <a:cubicBezTo>
                      <a:pt x="107" y="1225"/>
                      <a:pt x="118" y="1227"/>
                      <a:pt x="128" y="1227"/>
                    </a:cubicBezTo>
                    <a:cubicBezTo>
                      <a:pt x="163" y="1227"/>
                      <a:pt x="198" y="1208"/>
                      <a:pt x="208" y="1166"/>
                    </a:cubicBezTo>
                    <a:cubicBezTo>
                      <a:pt x="264" y="986"/>
                      <a:pt x="291" y="805"/>
                      <a:pt x="278" y="611"/>
                    </a:cubicBezTo>
                    <a:cubicBezTo>
                      <a:pt x="278" y="431"/>
                      <a:pt x="250" y="237"/>
                      <a:pt x="180" y="56"/>
                    </a:cubicBezTo>
                    <a:cubicBezTo>
                      <a:pt x="167" y="29"/>
                      <a:pt x="153" y="15"/>
                      <a:pt x="1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21"/>
              <p:cNvSpPr/>
              <p:nvPr/>
            </p:nvSpPr>
            <p:spPr>
              <a:xfrm>
                <a:off x="4245513" y="1608698"/>
                <a:ext cx="9001" cy="35574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158" extrusionOk="0">
                    <a:moveTo>
                      <a:pt x="84" y="0"/>
                    </a:moveTo>
                    <a:cubicBezTo>
                      <a:pt x="29" y="0"/>
                      <a:pt x="1" y="42"/>
                      <a:pt x="1" y="84"/>
                    </a:cubicBezTo>
                    <a:cubicBezTo>
                      <a:pt x="1" y="250"/>
                      <a:pt x="15" y="417"/>
                      <a:pt x="15" y="583"/>
                    </a:cubicBezTo>
                    <a:lnTo>
                      <a:pt x="15" y="1069"/>
                    </a:lnTo>
                    <a:cubicBezTo>
                      <a:pt x="15" y="1096"/>
                      <a:pt x="29" y="1124"/>
                      <a:pt x="56" y="1152"/>
                    </a:cubicBezTo>
                    <a:cubicBezTo>
                      <a:pt x="67" y="1155"/>
                      <a:pt x="78" y="1157"/>
                      <a:pt x="90" y="1157"/>
                    </a:cubicBezTo>
                    <a:cubicBezTo>
                      <a:pt x="124" y="1157"/>
                      <a:pt x="160" y="1141"/>
                      <a:pt x="181" y="1110"/>
                    </a:cubicBezTo>
                    <a:cubicBezTo>
                      <a:pt x="251" y="944"/>
                      <a:pt x="292" y="750"/>
                      <a:pt x="292" y="569"/>
                    </a:cubicBezTo>
                    <a:cubicBezTo>
                      <a:pt x="292" y="389"/>
                      <a:pt x="237" y="209"/>
                      <a:pt x="154" y="42"/>
                    </a:cubicBezTo>
                    <a:cubicBezTo>
                      <a:pt x="140" y="14"/>
                      <a:pt x="112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21"/>
              <p:cNvSpPr/>
              <p:nvPr/>
            </p:nvSpPr>
            <p:spPr>
              <a:xfrm>
                <a:off x="4189695" y="1704483"/>
                <a:ext cx="8970" cy="3806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39" extrusionOk="0">
                    <a:moveTo>
                      <a:pt x="145" y="0"/>
                    </a:moveTo>
                    <a:cubicBezTo>
                      <a:pt x="112" y="0"/>
                      <a:pt x="84" y="25"/>
                      <a:pt x="84" y="59"/>
                    </a:cubicBezTo>
                    <a:cubicBezTo>
                      <a:pt x="42" y="240"/>
                      <a:pt x="14" y="420"/>
                      <a:pt x="14" y="600"/>
                    </a:cubicBezTo>
                    <a:cubicBezTo>
                      <a:pt x="1" y="795"/>
                      <a:pt x="28" y="975"/>
                      <a:pt x="56" y="1155"/>
                    </a:cubicBezTo>
                    <a:cubicBezTo>
                      <a:pt x="56" y="1211"/>
                      <a:pt x="101" y="1238"/>
                      <a:pt x="146" y="1238"/>
                    </a:cubicBezTo>
                    <a:cubicBezTo>
                      <a:pt x="191" y="1238"/>
                      <a:pt x="236" y="1211"/>
                      <a:pt x="236" y="1155"/>
                    </a:cubicBezTo>
                    <a:cubicBezTo>
                      <a:pt x="278" y="975"/>
                      <a:pt x="292" y="795"/>
                      <a:pt x="292" y="614"/>
                    </a:cubicBezTo>
                    <a:cubicBezTo>
                      <a:pt x="292" y="420"/>
                      <a:pt x="278" y="240"/>
                      <a:pt x="236" y="59"/>
                    </a:cubicBezTo>
                    <a:cubicBezTo>
                      <a:pt x="223" y="32"/>
                      <a:pt x="209" y="4"/>
                      <a:pt x="167" y="4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21"/>
              <p:cNvSpPr/>
              <p:nvPr/>
            </p:nvSpPr>
            <p:spPr>
              <a:xfrm>
                <a:off x="4218664" y="1826257"/>
                <a:ext cx="9431" cy="4436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1444" extrusionOk="0">
                    <a:moveTo>
                      <a:pt x="202" y="0"/>
                    </a:moveTo>
                    <a:cubicBezTo>
                      <a:pt x="167" y="0"/>
                      <a:pt x="133" y="21"/>
                      <a:pt x="126" y="63"/>
                    </a:cubicBezTo>
                    <a:cubicBezTo>
                      <a:pt x="70" y="271"/>
                      <a:pt x="43" y="479"/>
                      <a:pt x="29" y="701"/>
                    </a:cubicBezTo>
                    <a:cubicBezTo>
                      <a:pt x="1" y="923"/>
                      <a:pt x="1" y="1131"/>
                      <a:pt x="29" y="1353"/>
                    </a:cubicBezTo>
                    <a:cubicBezTo>
                      <a:pt x="21" y="1412"/>
                      <a:pt x="69" y="1444"/>
                      <a:pt x="115" y="1444"/>
                    </a:cubicBezTo>
                    <a:cubicBezTo>
                      <a:pt x="156" y="1444"/>
                      <a:pt x="195" y="1419"/>
                      <a:pt x="195" y="1367"/>
                    </a:cubicBezTo>
                    <a:cubicBezTo>
                      <a:pt x="251" y="1145"/>
                      <a:pt x="278" y="937"/>
                      <a:pt x="292" y="715"/>
                    </a:cubicBezTo>
                    <a:cubicBezTo>
                      <a:pt x="306" y="507"/>
                      <a:pt x="292" y="285"/>
                      <a:pt x="278" y="63"/>
                    </a:cubicBezTo>
                    <a:cubicBezTo>
                      <a:pt x="271" y="21"/>
                      <a:pt x="237" y="0"/>
                      <a:pt x="2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21"/>
              <p:cNvSpPr/>
              <p:nvPr/>
            </p:nvSpPr>
            <p:spPr>
              <a:xfrm>
                <a:off x="4179035" y="1947386"/>
                <a:ext cx="8571" cy="3563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160" extrusionOk="0">
                    <a:moveTo>
                      <a:pt x="145" y="1"/>
                    </a:moveTo>
                    <a:cubicBezTo>
                      <a:pt x="112" y="1"/>
                      <a:pt x="82" y="25"/>
                      <a:pt x="70" y="60"/>
                    </a:cubicBezTo>
                    <a:cubicBezTo>
                      <a:pt x="29" y="226"/>
                      <a:pt x="15" y="393"/>
                      <a:pt x="1" y="573"/>
                    </a:cubicBezTo>
                    <a:cubicBezTo>
                      <a:pt x="1" y="739"/>
                      <a:pt x="15" y="920"/>
                      <a:pt x="56" y="1086"/>
                    </a:cubicBezTo>
                    <a:cubicBezTo>
                      <a:pt x="56" y="1128"/>
                      <a:pt x="84" y="1142"/>
                      <a:pt x="112" y="1156"/>
                    </a:cubicBezTo>
                    <a:cubicBezTo>
                      <a:pt x="119" y="1158"/>
                      <a:pt x="126" y="1159"/>
                      <a:pt x="134" y="1159"/>
                    </a:cubicBezTo>
                    <a:cubicBezTo>
                      <a:pt x="171" y="1159"/>
                      <a:pt x="211" y="1132"/>
                      <a:pt x="223" y="1086"/>
                    </a:cubicBezTo>
                    <a:cubicBezTo>
                      <a:pt x="264" y="920"/>
                      <a:pt x="278" y="753"/>
                      <a:pt x="278" y="573"/>
                    </a:cubicBezTo>
                    <a:cubicBezTo>
                      <a:pt x="278" y="407"/>
                      <a:pt x="264" y="226"/>
                      <a:pt x="223" y="60"/>
                    </a:cubicBezTo>
                    <a:cubicBezTo>
                      <a:pt x="209" y="32"/>
                      <a:pt x="195" y="18"/>
                      <a:pt x="167" y="4"/>
                    </a:cubicBezTo>
                    <a:cubicBezTo>
                      <a:pt x="160" y="2"/>
                      <a:pt x="153" y="1"/>
                      <a:pt x="1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1"/>
              <p:cNvSpPr/>
              <p:nvPr/>
            </p:nvSpPr>
            <p:spPr>
              <a:xfrm>
                <a:off x="4098917" y="1451934"/>
                <a:ext cx="8571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808" extrusionOk="0">
                    <a:moveTo>
                      <a:pt x="147" y="1"/>
                    </a:moveTo>
                    <a:cubicBezTo>
                      <a:pt x="117" y="1"/>
                      <a:pt x="90" y="24"/>
                      <a:pt x="70" y="54"/>
                    </a:cubicBezTo>
                    <a:cubicBezTo>
                      <a:pt x="28" y="165"/>
                      <a:pt x="15" y="276"/>
                      <a:pt x="1" y="401"/>
                    </a:cubicBezTo>
                    <a:cubicBezTo>
                      <a:pt x="1" y="512"/>
                      <a:pt x="15" y="636"/>
                      <a:pt x="42" y="747"/>
                    </a:cubicBezTo>
                    <a:cubicBezTo>
                      <a:pt x="56" y="775"/>
                      <a:pt x="70" y="789"/>
                      <a:pt x="98" y="803"/>
                    </a:cubicBezTo>
                    <a:cubicBezTo>
                      <a:pt x="108" y="806"/>
                      <a:pt x="118" y="808"/>
                      <a:pt x="129" y="808"/>
                    </a:cubicBezTo>
                    <a:cubicBezTo>
                      <a:pt x="163" y="808"/>
                      <a:pt x="198" y="790"/>
                      <a:pt x="209" y="747"/>
                    </a:cubicBezTo>
                    <a:cubicBezTo>
                      <a:pt x="250" y="650"/>
                      <a:pt x="278" y="525"/>
                      <a:pt x="278" y="414"/>
                    </a:cubicBezTo>
                    <a:cubicBezTo>
                      <a:pt x="278" y="303"/>
                      <a:pt x="264" y="179"/>
                      <a:pt x="237" y="68"/>
                    </a:cubicBezTo>
                    <a:cubicBezTo>
                      <a:pt x="223" y="40"/>
                      <a:pt x="209" y="26"/>
                      <a:pt x="181" y="12"/>
                    </a:cubicBezTo>
                    <a:cubicBezTo>
                      <a:pt x="169" y="4"/>
                      <a:pt x="15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1"/>
              <p:cNvSpPr/>
              <p:nvPr/>
            </p:nvSpPr>
            <p:spPr>
              <a:xfrm>
                <a:off x="4066969" y="1542558"/>
                <a:ext cx="8540" cy="5084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655" extrusionOk="0">
                    <a:moveTo>
                      <a:pt x="137" y="0"/>
                    </a:moveTo>
                    <a:cubicBezTo>
                      <a:pt x="104" y="0"/>
                      <a:pt x="82" y="36"/>
                      <a:pt x="70" y="73"/>
                    </a:cubicBezTo>
                    <a:cubicBezTo>
                      <a:pt x="28" y="322"/>
                      <a:pt x="0" y="572"/>
                      <a:pt x="0" y="822"/>
                    </a:cubicBezTo>
                    <a:cubicBezTo>
                      <a:pt x="0" y="1071"/>
                      <a:pt x="14" y="1321"/>
                      <a:pt x="42" y="1571"/>
                    </a:cubicBezTo>
                    <a:cubicBezTo>
                      <a:pt x="42" y="1626"/>
                      <a:pt x="87" y="1654"/>
                      <a:pt x="132" y="1654"/>
                    </a:cubicBezTo>
                    <a:cubicBezTo>
                      <a:pt x="177" y="1654"/>
                      <a:pt x="222" y="1626"/>
                      <a:pt x="222" y="1571"/>
                    </a:cubicBezTo>
                    <a:cubicBezTo>
                      <a:pt x="264" y="1321"/>
                      <a:pt x="278" y="1071"/>
                      <a:pt x="278" y="822"/>
                    </a:cubicBezTo>
                    <a:cubicBezTo>
                      <a:pt x="278" y="572"/>
                      <a:pt x="264" y="322"/>
                      <a:pt x="236" y="73"/>
                    </a:cubicBezTo>
                    <a:cubicBezTo>
                      <a:pt x="222" y="31"/>
                      <a:pt x="194" y="3"/>
                      <a:pt x="153" y="3"/>
                    </a:cubicBezTo>
                    <a:cubicBezTo>
                      <a:pt x="147" y="1"/>
                      <a:pt x="142" y="0"/>
                      <a:pt x="1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1"/>
              <p:cNvSpPr/>
              <p:nvPr/>
            </p:nvSpPr>
            <p:spPr>
              <a:xfrm>
                <a:off x="4013700" y="1489443"/>
                <a:ext cx="11090" cy="4451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449" extrusionOk="0">
                    <a:moveTo>
                      <a:pt x="267" y="0"/>
                    </a:moveTo>
                    <a:cubicBezTo>
                      <a:pt x="243" y="0"/>
                      <a:pt x="219" y="13"/>
                      <a:pt x="208" y="40"/>
                    </a:cubicBezTo>
                    <a:cubicBezTo>
                      <a:pt x="97" y="248"/>
                      <a:pt x="42" y="470"/>
                      <a:pt x="28" y="692"/>
                    </a:cubicBezTo>
                    <a:cubicBezTo>
                      <a:pt x="0" y="928"/>
                      <a:pt x="28" y="1150"/>
                      <a:pt x="97" y="1371"/>
                    </a:cubicBezTo>
                    <a:cubicBezTo>
                      <a:pt x="104" y="1424"/>
                      <a:pt x="144" y="1448"/>
                      <a:pt x="183" y="1448"/>
                    </a:cubicBezTo>
                    <a:cubicBezTo>
                      <a:pt x="228" y="1448"/>
                      <a:pt x="271" y="1417"/>
                      <a:pt x="264" y="1358"/>
                    </a:cubicBezTo>
                    <a:cubicBezTo>
                      <a:pt x="278" y="1136"/>
                      <a:pt x="292" y="928"/>
                      <a:pt x="305" y="719"/>
                    </a:cubicBezTo>
                    <a:cubicBezTo>
                      <a:pt x="319" y="511"/>
                      <a:pt x="347" y="303"/>
                      <a:pt x="361" y="81"/>
                    </a:cubicBezTo>
                    <a:lnTo>
                      <a:pt x="347" y="81"/>
                    </a:lnTo>
                    <a:cubicBezTo>
                      <a:pt x="347" y="31"/>
                      <a:pt x="306" y="0"/>
                      <a:pt x="2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1"/>
              <p:cNvSpPr/>
              <p:nvPr/>
            </p:nvSpPr>
            <p:spPr>
              <a:xfrm>
                <a:off x="4006880" y="1620003"/>
                <a:ext cx="8970" cy="39967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301" extrusionOk="0">
                    <a:moveTo>
                      <a:pt x="168" y="0"/>
                    </a:moveTo>
                    <a:cubicBezTo>
                      <a:pt x="135" y="0"/>
                      <a:pt x="104" y="21"/>
                      <a:pt x="97" y="62"/>
                    </a:cubicBezTo>
                    <a:cubicBezTo>
                      <a:pt x="42" y="257"/>
                      <a:pt x="14" y="451"/>
                      <a:pt x="14" y="645"/>
                    </a:cubicBezTo>
                    <a:cubicBezTo>
                      <a:pt x="0" y="839"/>
                      <a:pt x="14" y="1034"/>
                      <a:pt x="42" y="1228"/>
                    </a:cubicBezTo>
                    <a:cubicBezTo>
                      <a:pt x="42" y="1269"/>
                      <a:pt x="70" y="1297"/>
                      <a:pt x="111" y="1297"/>
                    </a:cubicBezTo>
                    <a:cubicBezTo>
                      <a:pt x="119" y="1300"/>
                      <a:pt x="126" y="1301"/>
                      <a:pt x="133" y="1301"/>
                    </a:cubicBezTo>
                    <a:cubicBezTo>
                      <a:pt x="167" y="1301"/>
                      <a:pt x="197" y="1276"/>
                      <a:pt x="208" y="1242"/>
                    </a:cubicBezTo>
                    <a:cubicBezTo>
                      <a:pt x="250" y="1047"/>
                      <a:pt x="278" y="853"/>
                      <a:pt x="278" y="659"/>
                    </a:cubicBezTo>
                    <a:cubicBezTo>
                      <a:pt x="292" y="465"/>
                      <a:pt x="278" y="271"/>
                      <a:pt x="250" y="76"/>
                    </a:cubicBezTo>
                    <a:lnTo>
                      <a:pt x="250" y="62"/>
                    </a:lnTo>
                    <a:cubicBezTo>
                      <a:pt x="236" y="21"/>
                      <a:pt x="201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1"/>
              <p:cNvSpPr/>
              <p:nvPr/>
            </p:nvSpPr>
            <p:spPr>
              <a:xfrm>
                <a:off x="4077198" y="1723775"/>
                <a:ext cx="8970" cy="3849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53" extrusionOk="0">
                    <a:moveTo>
                      <a:pt x="111" y="0"/>
                    </a:moveTo>
                    <a:cubicBezTo>
                      <a:pt x="70" y="0"/>
                      <a:pt x="28" y="28"/>
                      <a:pt x="28" y="69"/>
                    </a:cubicBezTo>
                    <a:cubicBezTo>
                      <a:pt x="14" y="250"/>
                      <a:pt x="0" y="444"/>
                      <a:pt x="14" y="624"/>
                    </a:cubicBezTo>
                    <a:cubicBezTo>
                      <a:pt x="14" y="805"/>
                      <a:pt x="28" y="985"/>
                      <a:pt x="42" y="1179"/>
                    </a:cubicBezTo>
                    <a:cubicBezTo>
                      <a:pt x="56" y="1207"/>
                      <a:pt x="70" y="1235"/>
                      <a:pt x="111" y="1249"/>
                    </a:cubicBezTo>
                    <a:cubicBezTo>
                      <a:pt x="119" y="1251"/>
                      <a:pt x="126" y="1252"/>
                      <a:pt x="133" y="1252"/>
                    </a:cubicBezTo>
                    <a:cubicBezTo>
                      <a:pt x="167" y="1252"/>
                      <a:pt x="197" y="1227"/>
                      <a:pt x="208" y="1193"/>
                    </a:cubicBezTo>
                    <a:cubicBezTo>
                      <a:pt x="264" y="999"/>
                      <a:pt x="292" y="805"/>
                      <a:pt x="278" y="624"/>
                    </a:cubicBezTo>
                    <a:cubicBezTo>
                      <a:pt x="278" y="430"/>
                      <a:pt x="250" y="236"/>
                      <a:pt x="181" y="56"/>
                    </a:cubicBezTo>
                    <a:cubicBezTo>
                      <a:pt x="167" y="28"/>
                      <a:pt x="153" y="0"/>
                      <a:pt x="1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21"/>
              <p:cNvSpPr/>
              <p:nvPr/>
            </p:nvSpPr>
            <p:spPr>
              <a:xfrm>
                <a:off x="4025619" y="1818700"/>
                <a:ext cx="8571" cy="3219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48" extrusionOk="0">
                    <a:moveTo>
                      <a:pt x="144" y="0"/>
                    </a:moveTo>
                    <a:cubicBezTo>
                      <a:pt x="108" y="0"/>
                      <a:pt x="70" y="25"/>
                      <a:pt x="70" y="59"/>
                    </a:cubicBezTo>
                    <a:cubicBezTo>
                      <a:pt x="28" y="212"/>
                      <a:pt x="1" y="364"/>
                      <a:pt x="1" y="517"/>
                    </a:cubicBezTo>
                    <a:cubicBezTo>
                      <a:pt x="1" y="670"/>
                      <a:pt x="14" y="836"/>
                      <a:pt x="42" y="989"/>
                    </a:cubicBezTo>
                    <a:cubicBezTo>
                      <a:pt x="56" y="1016"/>
                      <a:pt x="84" y="1030"/>
                      <a:pt x="112" y="1044"/>
                    </a:cubicBezTo>
                    <a:cubicBezTo>
                      <a:pt x="119" y="1047"/>
                      <a:pt x="126" y="1048"/>
                      <a:pt x="134" y="1048"/>
                    </a:cubicBezTo>
                    <a:cubicBezTo>
                      <a:pt x="167" y="1048"/>
                      <a:pt x="197" y="1023"/>
                      <a:pt x="209" y="989"/>
                    </a:cubicBezTo>
                    <a:cubicBezTo>
                      <a:pt x="250" y="836"/>
                      <a:pt x="278" y="683"/>
                      <a:pt x="264" y="531"/>
                    </a:cubicBezTo>
                    <a:cubicBezTo>
                      <a:pt x="278" y="364"/>
                      <a:pt x="250" y="212"/>
                      <a:pt x="223" y="59"/>
                    </a:cubicBezTo>
                    <a:cubicBezTo>
                      <a:pt x="209" y="31"/>
                      <a:pt x="195" y="18"/>
                      <a:pt x="167" y="4"/>
                    </a:cubicBezTo>
                    <a:cubicBezTo>
                      <a:pt x="160" y="1"/>
                      <a:pt x="152" y="0"/>
                      <a:pt x="1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21"/>
              <p:cNvSpPr/>
              <p:nvPr/>
            </p:nvSpPr>
            <p:spPr>
              <a:xfrm>
                <a:off x="4064818" y="1905637"/>
                <a:ext cx="9001" cy="4116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340" extrusionOk="0">
                    <a:moveTo>
                      <a:pt x="95" y="1"/>
                    </a:moveTo>
                    <a:cubicBezTo>
                      <a:pt x="60" y="1"/>
                      <a:pt x="29" y="37"/>
                      <a:pt x="29" y="73"/>
                    </a:cubicBezTo>
                    <a:cubicBezTo>
                      <a:pt x="15" y="267"/>
                      <a:pt x="1" y="461"/>
                      <a:pt x="15" y="670"/>
                    </a:cubicBezTo>
                    <a:cubicBezTo>
                      <a:pt x="15" y="864"/>
                      <a:pt x="15" y="1072"/>
                      <a:pt x="43" y="1266"/>
                    </a:cubicBezTo>
                    <a:cubicBezTo>
                      <a:pt x="43" y="1294"/>
                      <a:pt x="70" y="1322"/>
                      <a:pt x="112" y="1335"/>
                    </a:cubicBezTo>
                    <a:cubicBezTo>
                      <a:pt x="119" y="1338"/>
                      <a:pt x="127" y="1339"/>
                      <a:pt x="134" y="1339"/>
                    </a:cubicBezTo>
                    <a:cubicBezTo>
                      <a:pt x="167" y="1339"/>
                      <a:pt x="198" y="1314"/>
                      <a:pt x="209" y="1280"/>
                    </a:cubicBezTo>
                    <a:cubicBezTo>
                      <a:pt x="264" y="1072"/>
                      <a:pt x="292" y="864"/>
                      <a:pt x="278" y="670"/>
                    </a:cubicBezTo>
                    <a:cubicBezTo>
                      <a:pt x="278" y="461"/>
                      <a:pt x="237" y="253"/>
                      <a:pt x="181" y="45"/>
                    </a:cubicBezTo>
                    <a:cubicBezTo>
                      <a:pt x="167" y="18"/>
                      <a:pt x="140" y="4"/>
                      <a:pt x="112" y="4"/>
                    </a:cubicBezTo>
                    <a:cubicBezTo>
                      <a:pt x="106" y="2"/>
                      <a:pt x="101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21"/>
              <p:cNvSpPr/>
              <p:nvPr/>
            </p:nvSpPr>
            <p:spPr>
              <a:xfrm>
                <a:off x="4027739" y="2031897"/>
                <a:ext cx="9861" cy="3674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196" extrusionOk="0">
                    <a:moveTo>
                      <a:pt x="112" y="0"/>
                    </a:moveTo>
                    <a:cubicBezTo>
                      <a:pt x="56" y="0"/>
                      <a:pt x="29" y="28"/>
                      <a:pt x="15" y="69"/>
                    </a:cubicBezTo>
                    <a:cubicBezTo>
                      <a:pt x="1" y="250"/>
                      <a:pt x="1" y="430"/>
                      <a:pt x="15" y="610"/>
                    </a:cubicBezTo>
                    <a:cubicBezTo>
                      <a:pt x="29" y="791"/>
                      <a:pt x="70" y="971"/>
                      <a:pt x="126" y="1138"/>
                    </a:cubicBezTo>
                    <a:cubicBezTo>
                      <a:pt x="140" y="1165"/>
                      <a:pt x="167" y="1193"/>
                      <a:pt x="195" y="1193"/>
                    </a:cubicBezTo>
                    <a:cubicBezTo>
                      <a:pt x="201" y="1195"/>
                      <a:pt x="207" y="1196"/>
                      <a:pt x="213" y="1196"/>
                    </a:cubicBezTo>
                    <a:cubicBezTo>
                      <a:pt x="251" y="1196"/>
                      <a:pt x="292" y="1160"/>
                      <a:pt x="292" y="1124"/>
                    </a:cubicBezTo>
                    <a:cubicBezTo>
                      <a:pt x="320" y="943"/>
                      <a:pt x="320" y="763"/>
                      <a:pt x="292" y="583"/>
                    </a:cubicBezTo>
                    <a:cubicBezTo>
                      <a:pt x="278" y="402"/>
                      <a:pt x="237" y="222"/>
                      <a:pt x="181" y="55"/>
                    </a:cubicBezTo>
                    <a:cubicBezTo>
                      <a:pt x="167" y="28"/>
                      <a:pt x="140" y="0"/>
                      <a:pt x="1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21"/>
              <p:cNvSpPr/>
              <p:nvPr/>
            </p:nvSpPr>
            <p:spPr>
              <a:xfrm>
                <a:off x="4061009" y="2130323"/>
                <a:ext cx="9400" cy="3711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08" extrusionOk="0">
                    <a:moveTo>
                      <a:pt x="153" y="1"/>
                    </a:moveTo>
                    <a:cubicBezTo>
                      <a:pt x="111" y="1"/>
                      <a:pt x="69" y="14"/>
                      <a:pt x="56" y="56"/>
                    </a:cubicBezTo>
                    <a:cubicBezTo>
                      <a:pt x="14" y="236"/>
                      <a:pt x="0" y="431"/>
                      <a:pt x="14" y="611"/>
                    </a:cubicBezTo>
                    <a:cubicBezTo>
                      <a:pt x="28" y="791"/>
                      <a:pt x="69" y="986"/>
                      <a:pt x="153" y="1152"/>
                    </a:cubicBezTo>
                    <a:cubicBezTo>
                      <a:pt x="167" y="1180"/>
                      <a:pt x="194" y="1194"/>
                      <a:pt x="222" y="1208"/>
                    </a:cubicBezTo>
                    <a:cubicBezTo>
                      <a:pt x="264" y="1208"/>
                      <a:pt x="305" y="1166"/>
                      <a:pt x="305" y="1110"/>
                    </a:cubicBezTo>
                    <a:cubicBezTo>
                      <a:pt x="305" y="944"/>
                      <a:pt x="305" y="764"/>
                      <a:pt x="291" y="597"/>
                    </a:cubicBezTo>
                    <a:cubicBezTo>
                      <a:pt x="264" y="417"/>
                      <a:pt x="250" y="250"/>
                      <a:pt x="222" y="70"/>
                    </a:cubicBezTo>
                    <a:cubicBezTo>
                      <a:pt x="208" y="42"/>
                      <a:pt x="194" y="14"/>
                      <a:pt x="1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21"/>
              <p:cNvSpPr/>
              <p:nvPr/>
            </p:nvSpPr>
            <p:spPr>
              <a:xfrm>
                <a:off x="4174366" y="2084182"/>
                <a:ext cx="9830" cy="4288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96" extrusionOk="0">
                    <a:moveTo>
                      <a:pt x="214" y="1"/>
                    </a:moveTo>
                    <a:cubicBezTo>
                      <a:pt x="181" y="1"/>
                      <a:pt x="150" y="26"/>
                      <a:pt x="139" y="60"/>
                    </a:cubicBezTo>
                    <a:cubicBezTo>
                      <a:pt x="83" y="254"/>
                      <a:pt x="42" y="476"/>
                      <a:pt x="28" y="684"/>
                    </a:cubicBezTo>
                    <a:cubicBezTo>
                      <a:pt x="0" y="892"/>
                      <a:pt x="0" y="1100"/>
                      <a:pt x="28" y="1322"/>
                    </a:cubicBezTo>
                    <a:cubicBezTo>
                      <a:pt x="28" y="1350"/>
                      <a:pt x="42" y="1378"/>
                      <a:pt x="83" y="1392"/>
                    </a:cubicBezTo>
                    <a:cubicBezTo>
                      <a:pt x="91" y="1394"/>
                      <a:pt x="99" y="1395"/>
                      <a:pt x="107" y="1395"/>
                    </a:cubicBezTo>
                    <a:cubicBezTo>
                      <a:pt x="143" y="1395"/>
                      <a:pt x="183" y="1370"/>
                      <a:pt x="194" y="1336"/>
                    </a:cubicBezTo>
                    <a:cubicBezTo>
                      <a:pt x="250" y="1128"/>
                      <a:pt x="278" y="920"/>
                      <a:pt x="292" y="712"/>
                    </a:cubicBezTo>
                    <a:cubicBezTo>
                      <a:pt x="319" y="490"/>
                      <a:pt x="319" y="282"/>
                      <a:pt x="292" y="74"/>
                    </a:cubicBezTo>
                    <a:cubicBezTo>
                      <a:pt x="292" y="32"/>
                      <a:pt x="264" y="4"/>
                      <a:pt x="236" y="4"/>
                    </a:cubicBezTo>
                    <a:cubicBezTo>
                      <a:pt x="229" y="2"/>
                      <a:pt x="221" y="1"/>
                      <a:pt x="2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21"/>
              <p:cNvSpPr/>
              <p:nvPr/>
            </p:nvSpPr>
            <p:spPr>
              <a:xfrm>
                <a:off x="4321822" y="1452179"/>
                <a:ext cx="12380" cy="29553"/>
              </a:xfrm>
              <a:custGeom>
                <a:avLst/>
                <a:gdLst/>
                <a:ahLst/>
                <a:cxnLst/>
                <a:rect l="l" t="t" r="r" b="b"/>
                <a:pathLst>
                  <a:path w="403" h="962" extrusionOk="0">
                    <a:moveTo>
                      <a:pt x="90" y="1"/>
                    </a:moveTo>
                    <a:cubicBezTo>
                      <a:pt x="56" y="1"/>
                      <a:pt x="26" y="28"/>
                      <a:pt x="14" y="74"/>
                    </a:cubicBezTo>
                    <a:cubicBezTo>
                      <a:pt x="0" y="212"/>
                      <a:pt x="0" y="379"/>
                      <a:pt x="42" y="517"/>
                    </a:cubicBezTo>
                    <a:cubicBezTo>
                      <a:pt x="83" y="670"/>
                      <a:pt x="139" y="809"/>
                      <a:pt x="250" y="920"/>
                    </a:cubicBezTo>
                    <a:cubicBezTo>
                      <a:pt x="264" y="948"/>
                      <a:pt x="291" y="961"/>
                      <a:pt x="319" y="961"/>
                    </a:cubicBezTo>
                    <a:cubicBezTo>
                      <a:pt x="375" y="948"/>
                      <a:pt x="402" y="906"/>
                      <a:pt x="402" y="864"/>
                    </a:cubicBezTo>
                    <a:cubicBezTo>
                      <a:pt x="375" y="726"/>
                      <a:pt x="347" y="587"/>
                      <a:pt x="305" y="448"/>
                    </a:cubicBezTo>
                    <a:cubicBezTo>
                      <a:pt x="264" y="323"/>
                      <a:pt x="222" y="185"/>
                      <a:pt x="180" y="60"/>
                    </a:cubicBezTo>
                    <a:lnTo>
                      <a:pt x="167" y="46"/>
                    </a:lnTo>
                    <a:cubicBezTo>
                      <a:pt x="167" y="32"/>
                      <a:pt x="139" y="4"/>
                      <a:pt x="111" y="4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1"/>
              <p:cNvSpPr/>
              <p:nvPr/>
            </p:nvSpPr>
            <p:spPr>
              <a:xfrm>
                <a:off x="4322252" y="1571496"/>
                <a:ext cx="8540" cy="399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299" extrusionOk="0">
                    <a:moveTo>
                      <a:pt x="90" y="1"/>
                    </a:moveTo>
                    <a:cubicBezTo>
                      <a:pt x="56" y="1"/>
                      <a:pt x="25" y="28"/>
                      <a:pt x="14" y="74"/>
                    </a:cubicBezTo>
                    <a:cubicBezTo>
                      <a:pt x="0" y="254"/>
                      <a:pt x="0" y="448"/>
                      <a:pt x="0" y="643"/>
                    </a:cubicBezTo>
                    <a:cubicBezTo>
                      <a:pt x="0" y="837"/>
                      <a:pt x="14" y="1031"/>
                      <a:pt x="28" y="1225"/>
                    </a:cubicBezTo>
                    <a:cubicBezTo>
                      <a:pt x="42" y="1253"/>
                      <a:pt x="56" y="1281"/>
                      <a:pt x="97" y="1295"/>
                    </a:cubicBezTo>
                    <a:cubicBezTo>
                      <a:pt x="105" y="1297"/>
                      <a:pt x="112" y="1298"/>
                      <a:pt x="119" y="1298"/>
                    </a:cubicBezTo>
                    <a:cubicBezTo>
                      <a:pt x="153" y="1298"/>
                      <a:pt x="183" y="1273"/>
                      <a:pt x="194" y="1239"/>
                    </a:cubicBezTo>
                    <a:cubicBezTo>
                      <a:pt x="250" y="1045"/>
                      <a:pt x="277" y="837"/>
                      <a:pt x="264" y="643"/>
                    </a:cubicBezTo>
                    <a:cubicBezTo>
                      <a:pt x="264" y="435"/>
                      <a:pt x="236" y="240"/>
                      <a:pt x="166" y="46"/>
                    </a:cubicBezTo>
                    <a:cubicBezTo>
                      <a:pt x="166" y="18"/>
                      <a:pt x="139" y="5"/>
                      <a:pt x="111" y="5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21"/>
              <p:cNvSpPr/>
              <p:nvPr/>
            </p:nvSpPr>
            <p:spPr>
              <a:xfrm>
                <a:off x="4347811" y="1680613"/>
                <a:ext cx="8540" cy="352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146" extrusionOk="0">
                    <a:moveTo>
                      <a:pt x="145" y="0"/>
                    </a:moveTo>
                    <a:cubicBezTo>
                      <a:pt x="111" y="0"/>
                      <a:pt x="81" y="25"/>
                      <a:pt x="70" y="59"/>
                    </a:cubicBezTo>
                    <a:cubicBezTo>
                      <a:pt x="28" y="226"/>
                      <a:pt x="0" y="392"/>
                      <a:pt x="0" y="573"/>
                    </a:cubicBezTo>
                    <a:cubicBezTo>
                      <a:pt x="0" y="739"/>
                      <a:pt x="14" y="906"/>
                      <a:pt x="42" y="1072"/>
                    </a:cubicBezTo>
                    <a:cubicBezTo>
                      <a:pt x="56" y="1114"/>
                      <a:pt x="70" y="1128"/>
                      <a:pt x="111" y="1141"/>
                    </a:cubicBezTo>
                    <a:cubicBezTo>
                      <a:pt x="119" y="1144"/>
                      <a:pt x="126" y="1145"/>
                      <a:pt x="133" y="1145"/>
                    </a:cubicBezTo>
                    <a:cubicBezTo>
                      <a:pt x="167" y="1145"/>
                      <a:pt x="197" y="1120"/>
                      <a:pt x="208" y="1086"/>
                    </a:cubicBezTo>
                    <a:cubicBezTo>
                      <a:pt x="250" y="920"/>
                      <a:pt x="278" y="739"/>
                      <a:pt x="278" y="573"/>
                    </a:cubicBezTo>
                    <a:cubicBezTo>
                      <a:pt x="278" y="406"/>
                      <a:pt x="264" y="226"/>
                      <a:pt x="222" y="59"/>
                    </a:cubicBezTo>
                    <a:cubicBezTo>
                      <a:pt x="222" y="32"/>
                      <a:pt x="195" y="18"/>
                      <a:pt x="167" y="4"/>
                    </a:cubicBezTo>
                    <a:cubicBezTo>
                      <a:pt x="159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21"/>
              <p:cNvSpPr/>
              <p:nvPr/>
            </p:nvSpPr>
            <p:spPr>
              <a:xfrm>
                <a:off x="4310302" y="1810129"/>
                <a:ext cx="10260" cy="33577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093" extrusionOk="0">
                    <a:moveTo>
                      <a:pt x="245" y="0"/>
                    </a:moveTo>
                    <a:cubicBezTo>
                      <a:pt x="211" y="0"/>
                      <a:pt x="177" y="16"/>
                      <a:pt x="167" y="47"/>
                    </a:cubicBezTo>
                    <a:cubicBezTo>
                      <a:pt x="98" y="199"/>
                      <a:pt x="56" y="352"/>
                      <a:pt x="28" y="518"/>
                    </a:cubicBezTo>
                    <a:cubicBezTo>
                      <a:pt x="1" y="685"/>
                      <a:pt x="1" y="851"/>
                      <a:pt x="14" y="1004"/>
                    </a:cubicBezTo>
                    <a:cubicBezTo>
                      <a:pt x="14" y="1046"/>
                      <a:pt x="28" y="1073"/>
                      <a:pt x="56" y="1087"/>
                    </a:cubicBezTo>
                    <a:cubicBezTo>
                      <a:pt x="69" y="1091"/>
                      <a:pt x="82" y="1092"/>
                      <a:pt x="93" y="1092"/>
                    </a:cubicBezTo>
                    <a:cubicBezTo>
                      <a:pt x="130" y="1092"/>
                      <a:pt x="160" y="1074"/>
                      <a:pt x="181" y="1032"/>
                    </a:cubicBezTo>
                    <a:cubicBezTo>
                      <a:pt x="236" y="879"/>
                      <a:pt x="278" y="727"/>
                      <a:pt x="306" y="560"/>
                    </a:cubicBezTo>
                    <a:cubicBezTo>
                      <a:pt x="320" y="394"/>
                      <a:pt x="334" y="227"/>
                      <a:pt x="320" y="61"/>
                    </a:cubicBezTo>
                    <a:cubicBezTo>
                      <a:pt x="320" y="33"/>
                      <a:pt x="292" y="19"/>
                      <a:pt x="278" y="5"/>
                    </a:cubicBezTo>
                    <a:cubicBezTo>
                      <a:pt x="268" y="2"/>
                      <a:pt x="256" y="0"/>
                      <a:pt x="2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21"/>
              <p:cNvSpPr/>
              <p:nvPr/>
            </p:nvSpPr>
            <p:spPr>
              <a:xfrm>
                <a:off x="4312421" y="1942655"/>
                <a:ext cx="10691" cy="50166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633" extrusionOk="0">
                    <a:moveTo>
                      <a:pt x="261" y="0"/>
                    </a:moveTo>
                    <a:cubicBezTo>
                      <a:pt x="232" y="0"/>
                      <a:pt x="206" y="16"/>
                      <a:pt x="195" y="47"/>
                    </a:cubicBezTo>
                    <a:cubicBezTo>
                      <a:pt x="112" y="297"/>
                      <a:pt x="56" y="547"/>
                      <a:pt x="29" y="796"/>
                    </a:cubicBezTo>
                    <a:cubicBezTo>
                      <a:pt x="1" y="1046"/>
                      <a:pt x="1" y="1310"/>
                      <a:pt x="29" y="1559"/>
                    </a:cubicBezTo>
                    <a:cubicBezTo>
                      <a:pt x="29" y="1587"/>
                      <a:pt x="56" y="1629"/>
                      <a:pt x="98" y="1629"/>
                    </a:cubicBezTo>
                    <a:cubicBezTo>
                      <a:pt x="105" y="1631"/>
                      <a:pt x="113" y="1632"/>
                      <a:pt x="120" y="1632"/>
                    </a:cubicBezTo>
                    <a:cubicBezTo>
                      <a:pt x="154" y="1632"/>
                      <a:pt x="184" y="1607"/>
                      <a:pt x="195" y="1573"/>
                    </a:cubicBezTo>
                    <a:cubicBezTo>
                      <a:pt x="251" y="1324"/>
                      <a:pt x="278" y="1074"/>
                      <a:pt x="306" y="824"/>
                    </a:cubicBezTo>
                    <a:cubicBezTo>
                      <a:pt x="334" y="574"/>
                      <a:pt x="348" y="325"/>
                      <a:pt x="348" y="75"/>
                    </a:cubicBezTo>
                    <a:cubicBezTo>
                      <a:pt x="348" y="33"/>
                      <a:pt x="320" y="6"/>
                      <a:pt x="292" y="6"/>
                    </a:cubicBezTo>
                    <a:cubicBezTo>
                      <a:pt x="282" y="2"/>
                      <a:pt x="271" y="0"/>
                      <a:pt x="2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21"/>
              <p:cNvSpPr/>
              <p:nvPr/>
            </p:nvSpPr>
            <p:spPr>
              <a:xfrm>
                <a:off x="4268953" y="2080864"/>
                <a:ext cx="11121" cy="35113"/>
              </a:xfrm>
              <a:custGeom>
                <a:avLst/>
                <a:gdLst/>
                <a:ahLst/>
                <a:cxnLst/>
                <a:rect l="l" t="t" r="r" b="b"/>
                <a:pathLst>
                  <a:path w="362" h="1143" extrusionOk="0">
                    <a:moveTo>
                      <a:pt x="273" y="1"/>
                    </a:moveTo>
                    <a:cubicBezTo>
                      <a:pt x="244" y="1"/>
                      <a:pt x="218" y="16"/>
                      <a:pt x="209" y="43"/>
                    </a:cubicBezTo>
                    <a:cubicBezTo>
                      <a:pt x="126" y="196"/>
                      <a:pt x="56" y="362"/>
                      <a:pt x="29" y="542"/>
                    </a:cubicBezTo>
                    <a:cubicBezTo>
                      <a:pt x="1" y="723"/>
                      <a:pt x="1" y="889"/>
                      <a:pt x="29" y="1070"/>
                    </a:cubicBezTo>
                    <a:cubicBezTo>
                      <a:pt x="43" y="1097"/>
                      <a:pt x="56" y="1125"/>
                      <a:pt x="98" y="1139"/>
                    </a:cubicBezTo>
                    <a:cubicBezTo>
                      <a:pt x="105" y="1141"/>
                      <a:pt x="113" y="1143"/>
                      <a:pt x="120" y="1143"/>
                    </a:cubicBezTo>
                    <a:cubicBezTo>
                      <a:pt x="154" y="1143"/>
                      <a:pt x="184" y="1118"/>
                      <a:pt x="195" y="1083"/>
                    </a:cubicBezTo>
                    <a:cubicBezTo>
                      <a:pt x="251" y="917"/>
                      <a:pt x="278" y="750"/>
                      <a:pt x="306" y="584"/>
                    </a:cubicBezTo>
                    <a:cubicBezTo>
                      <a:pt x="334" y="418"/>
                      <a:pt x="348" y="251"/>
                      <a:pt x="362" y="85"/>
                    </a:cubicBezTo>
                    <a:cubicBezTo>
                      <a:pt x="362" y="57"/>
                      <a:pt x="348" y="29"/>
                      <a:pt x="320" y="15"/>
                    </a:cubicBezTo>
                    <a:cubicBezTo>
                      <a:pt x="305" y="5"/>
                      <a:pt x="289" y="1"/>
                      <a:pt x="2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21"/>
              <p:cNvSpPr/>
              <p:nvPr/>
            </p:nvSpPr>
            <p:spPr>
              <a:xfrm>
                <a:off x="4234454" y="2187831"/>
                <a:ext cx="16220" cy="35021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140" extrusionOk="0">
                    <a:moveTo>
                      <a:pt x="453" y="1"/>
                    </a:moveTo>
                    <a:cubicBezTo>
                      <a:pt x="424" y="1"/>
                      <a:pt x="398" y="16"/>
                      <a:pt x="389" y="43"/>
                    </a:cubicBezTo>
                    <a:cubicBezTo>
                      <a:pt x="292" y="182"/>
                      <a:pt x="208" y="348"/>
                      <a:pt x="139" y="515"/>
                    </a:cubicBezTo>
                    <a:cubicBezTo>
                      <a:pt x="70" y="681"/>
                      <a:pt x="28" y="862"/>
                      <a:pt x="0" y="1042"/>
                    </a:cubicBezTo>
                    <a:cubicBezTo>
                      <a:pt x="0" y="1070"/>
                      <a:pt x="14" y="1097"/>
                      <a:pt x="42" y="1125"/>
                    </a:cubicBezTo>
                    <a:cubicBezTo>
                      <a:pt x="52" y="1135"/>
                      <a:pt x="65" y="1140"/>
                      <a:pt x="79" y="1140"/>
                    </a:cubicBezTo>
                    <a:cubicBezTo>
                      <a:pt x="105" y="1140"/>
                      <a:pt x="135" y="1124"/>
                      <a:pt x="153" y="1097"/>
                    </a:cubicBezTo>
                    <a:cubicBezTo>
                      <a:pt x="250" y="945"/>
                      <a:pt x="333" y="778"/>
                      <a:pt x="389" y="612"/>
                    </a:cubicBezTo>
                    <a:cubicBezTo>
                      <a:pt x="458" y="445"/>
                      <a:pt x="500" y="265"/>
                      <a:pt x="527" y="99"/>
                    </a:cubicBezTo>
                    <a:cubicBezTo>
                      <a:pt x="527" y="57"/>
                      <a:pt x="514" y="29"/>
                      <a:pt x="500" y="15"/>
                    </a:cubicBezTo>
                    <a:cubicBezTo>
                      <a:pt x="485" y="5"/>
                      <a:pt x="468" y="1"/>
                      <a:pt x="4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21"/>
              <p:cNvSpPr/>
              <p:nvPr/>
            </p:nvSpPr>
            <p:spPr>
              <a:xfrm>
                <a:off x="3942092" y="1442318"/>
                <a:ext cx="8970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808" extrusionOk="0">
                    <a:moveTo>
                      <a:pt x="176" y="1"/>
                    </a:moveTo>
                    <a:cubicBezTo>
                      <a:pt x="142" y="1"/>
                      <a:pt x="108" y="16"/>
                      <a:pt x="98" y="48"/>
                    </a:cubicBezTo>
                    <a:cubicBezTo>
                      <a:pt x="42" y="159"/>
                      <a:pt x="14" y="270"/>
                      <a:pt x="14" y="381"/>
                    </a:cubicBezTo>
                    <a:cubicBezTo>
                      <a:pt x="1" y="492"/>
                      <a:pt x="1" y="616"/>
                      <a:pt x="28" y="727"/>
                    </a:cubicBezTo>
                    <a:cubicBezTo>
                      <a:pt x="36" y="779"/>
                      <a:pt x="79" y="808"/>
                      <a:pt x="122" y="808"/>
                    </a:cubicBezTo>
                    <a:cubicBezTo>
                      <a:pt x="159" y="808"/>
                      <a:pt x="196" y="786"/>
                      <a:pt x="209" y="741"/>
                    </a:cubicBezTo>
                    <a:cubicBezTo>
                      <a:pt x="250" y="644"/>
                      <a:pt x="278" y="519"/>
                      <a:pt x="292" y="408"/>
                    </a:cubicBezTo>
                    <a:cubicBezTo>
                      <a:pt x="292" y="297"/>
                      <a:pt x="278" y="173"/>
                      <a:pt x="250" y="62"/>
                    </a:cubicBezTo>
                    <a:cubicBezTo>
                      <a:pt x="250" y="34"/>
                      <a:pt x="223" y="20"/>
                      <a:pt x="209" y="6"/>
                    </a:cubicBezTo>
                    <a:cubicBezTo>
                      <a:pt x="198" y="3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21"/>
              <p:cNvSpPr/>
              <p:nvPr/>
            </p:nvSpPr>
            <p:spPr>
              <a:xfrm>
                <a:off x="3930172" y="1552327"/>
                <a:ext cx="854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049" extrusionOk="0">
                    <a:moveTo>
                      <a:pt x="152" y="1"/>
                    </a:moveTo>
                    <a:cubicBezTo>
                      <a:pt x="111" y="1"/>
                      <a:pt x="81" y="25"/>
                      <a:pt x="69" y="60"/>
                    </a:cubicBezTo>
                    <a:cubicBezTo>
                      <a:pt x="28" y="212"/>
                      <a:pt x="14" y="365"/>
                      <a:pt x="14" y="518"/>
                    </a:cubicBezTo>
                    <a:cubicBezTo>
                      <a:pt x="0" y="670"/>
                      <a:pt x="14" y="837"/>
                      <a:pt x="56" y="989"/>
                    </a:cubicBezTo>
                    <a:cubicBezTo>
                      <a:pt x="56" y="1017"/>
                      <a:pt x="83" y="1031"/>
                      <a:pt x="111" y="1045"/>
                    </a:cubicBezTo>
                    <a:cubicBezTo>
                      <a:pt x="118" y="1047"/>
                      <a:pt x="126" y="1048"/>
                      <a:pt x="134" y="1048"/>
                    </a:cubicBezTo>
                    <a:cubicBezTo>
                      <a:pt x="171" y="1048"/>
                      <a:pt x="211" y="1023"/>
                      <a:pt x="222" y="989"/>
                    </a:cubicBezTo>
                    <a:cubicBezTo>
                      <a:pt x="264" y="837"/>
                      <a:pt x="278" y="684"/>
                      <a:pt x="278" y="531"/>
                    </a:cubicBezTo>
                    <a:cubicBezTo>
                      <a:pt x="278" y="365"/>
                      <a:pt x="264" y="212"/>
                      <a:pt x="236" y="60"/>
                    </a:cubicBezTo>
                    <a:cubicBezTo>
                      <a:pt x="222" y="32"/>
                      <a:pt x="194" y="18"/>
                      <a:pt x="180" y="4"/>
                    </a:cubicBezTo>
                    <a:cubicBezTo>
                      <a:pt x="171" y="2"/>
                      <a:pt x="161" y="1"/>
                      <a:pt x="1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21"/>
              <p:cNvSpPr/>
              <p:nvPr/>
            </p:nvSpPr>
            <p:spPr>
              <a:xfrm>
                <a:off x="3909283" y="1708722"/>
                <a:ext cx="9400" cy="3354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092" extrusionOk="0">
                    <a:moveTo>
                      <a:pt x="213" y="1"/>
                    </a:moveTo>
                    <a:cubicBezTo>
                      <a:pt x="176" y="1"/>
                      <a:pt x="137" y="26"/>
                      <a:pt x="125" y="60"/>
                    </a:cubicBezTo>
                    <a:cubicBezTo>
                      <a:pt x="70" y="213"/>
                      <a:pt x="42" y="365"/>
                      <a:pt x="28" y="532"/>
                    </a:cubicBezTo>
                    <a:cubicBezTo>
                      <a:pt x="0" y="698"/>
                      <a:pt x="0" y="851"/>
                      <a:pt x="28" y="1017"/>
                    </a:cubicBezTo>
                    <a:cubicBezTo>
                      <a:pt x="28" y="1045"/>
                      <a:pt x="56" y="1073"/>
                      <a:pt x="84" y="1087"/>
                    </a:cubicBezTo>
                    <a:cubicBezTo>
                      <a:pt x="93" y="1090"/>
                      <a:pt x="104" y="1092"/>
                      <a:pt x="115" y="1092"/>
                    </a:cubicBezTo>
                    <a:cubicBezTo>
                      <a:pt x="149" y="1092"/>
                      <a:pt x="184" y="1073"/>
                      <a:pt x="195" y="1031"/>
                    </a:cubicBezTo>
                    <a:cubicBezTo>
                      <a:pt x="250" y="878"/>
                      <a:pt x="278" y="712"/>
                      <a:pt x="292" y="559"/>
                    </a:cubicBezTo>
                    <a:cubicBezTo>
                      <a:pt x="306" y="393"/>
                      <a:pt x="306" y="226"/>
                      <a:pt x="278" y="74"/>
                    </a:cubicBezTo>
                    <a:cubicBezTo>
                      <a:pt x="278" y="46"/>
                      <a:pt x="250" y="18"/>
                      <a:pt x="236" y="5"/>
                    </a:cubicBezTo>
                    <a:cubicBezTo>
                      <a:pt x="229" y="2"/>
                      <a:pt x="221" y="1"/>
                      <a:pt x="2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21"/>
              <p:cNvSpPr/>
              <p:nvPr/>
            </p:nvSpPr>
            <p:spPr>
              <a:xfrm>
                <a:off x="3924182" y="1828162"/>
                <a:ext cx="8571" cy="30843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04" extrusionOk="0">
                    <a:moveTo>
                      <a:pt x="112" y="1"/>
                    </a:moveTo>
                    <a:cubicBezTo>
                      <a:pt x="70" y="1"/>
                      <a:pt x="29" y="29"/>
                      <a:pt x="29" y="70"/>
                    </a:cubicBezTo>
                    <a:cubicBezTo>
                      <a:pt x="1" y="223"/>
                      <a:pt x="1" y="362"/>
                      <a:pt x="1" y="500"/>
                    </a:cubicBezTo>
                    <a:cubicBezTo>
                      <a:pt x="1" y="653"/>
                      <a:pt x="15" y="792"/>
                      <a:pt x="43" y="930"/>
                    </a:cubicBezTo>
                    <a:cubicBezTo>
                      <a:pt x="56" y="958"/>
                      <a:pt x="70" y="986"/>
                      <a:pt x="98" y="1000"/>
                    </a:cubicBezTo>
                    <a:cubicBezTo>
                      <a:pt x="105" y="1002"/>
                      <a:pt x="113" y="1003"/>
                      <a:pt x="121" y="1003"/>
                    </a:cubicBezTo>
                    <a:cubicBezTo>
                      <a:pt x="158" y="1003"/>
                      <a:pt x="198" y="978"/>
                      <a:pt x="209" y="944"/>
                    </a:cubicBezTo>
                    <a:cubicBezTo>
                      <a:pt x="264" y="805"/>
                      <a:pt x="278" y="653"/>
                      <a:pt x="278" y="500"/>
                    </a:cubicBezTo>
                    <a:cubicBezTo>
                      <a:pt x="264" y="334"/>
                      <a:pt x="237" y="195"/>
                      <a:pt x="181" y="56"/>
                    </a:cubicBezTo>
                    <a:cubicBezTo>
                      <a:pt x="167" y="29"/>
                      <a:pt x="140" y="15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21"/>
              <p:cNvSpPr/>
              <p:nvPr/>
            </p:nvSpPr>
            <p:spPr>
              <a:xfrm>
                <a:off x="3930172" y="1971255"/>
                <a:ext cx="9216" cy="38308"/>
              </a:xfrm>
              <a:custGeom>
                <a:avLst/>
                <a:gdLst/>
                <a:ahLst/>
                <a:cxnLst/>
                <a:rect l="l" t="t" r="r" b="b"/>
                <a:pathLst>
                  <a:path w="300" h="1247" extrusionOk="0">
                    <a:moveTo>
                      <a:pt x="207" y="0"/>
                    </a:moveTo>
                    <a:cubicBezTo>
                      <a:pt x="181" y="0"/>
                      <a:pt x="155" y="14"/>
                      <a:pt x="139" y="46"/>
                    </a:cubicBezTo>
                    <a:cubicBezTo>
                      <a:pt x="42" y="226"/>
                      <a:pt x="0" y="420"/>
                      <a:pt x="0" y="628"/>
                    </a:cubicBezTo>
                    <a:cubicBezTo>
                      <a:pt x="0" y="823"/>
                      <a:pt x="42" y="1017"/>
                      <a:pt x="139" y="1197"/>
                    </a:cubicBezTo>
                    <a:cubicBezTo>
                      <a:pt x="156" y="1231"/>
                      <a:pt x="186" y="1246"/>
                      <a:pt x="216" y="1246"/>
                    </a:cubicBezTo>
                    <a:cubicBezTo>
                      <a:pt x="259" y="1246"/>
                      <a:pt x="300" y="1213"/>
                      <a:pt x="291" y="1156"/>
                    </a:cubicBezTo>
                    <a:cubicBezTo>
                      <a:pt x="291" y="975"/>
                      <a:pt x="278" y="795"/>
                      <a:pt x="264" y="628"/>
                    </a:cubicBezTo>
                    <a:cubicBezTo>
                      <a:pt x="264" y="448"/>
                      <a:pt x="278" y="282"/>
                      <a:pt x="291" y="87"/>
                    </a:cubicBezTo>
                    <a:cubicBezTo>
                      <a:pt x="291" y="36"/>
                      <a:pt x="249" y="0"/>
                      <a:pt x="2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21"/>
              <p:cNvSpPr/>
              <p:nvPr/>
            </p:nvSpPr>
            <p:spPr>
              <a:xfrm>
                <a:off x="3946792" y="2078652"/>
                <a:ext cx="14070" cy="3695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203" extrusionOk="0">
                    <a:moveTo>
                      <a:pt x="158" y="0"/>
                    </a:moveTo>
                    <a:cubicBezTo>
                      <a:pt x="125" y="0"/>
                      <a:pt x="95" y="23"/>
                      <a:pt x="83" y="46"/>
                    </a:cubicBezTo>
                    <a:cubicBezTo>
                      <a:pt x="14" y="240"/>
                      <a:pt x="0" y="448"/>
                      <a:pt x="42" y="642"/>
                    </a:cubicBezTo>
                    <a:cubicBezTo>
                      <a:pt x="70" y="836"/>
                      <a:pt x="167" y="1031"/>
                      <a:pt x="305" y="1169"/>
                    </a:cubicBezTo>
                    <a:cubicBezTo>
                      <a:pt x="316" y="1190"/>
                      <a:pt x="341" y="1202"/>
                      <a:pt x="364" y="1202"/>
                    </a:cubicBezTo>
                    <a:cubicBezTo>
                      <a:pt x="373" y="1202"/>
                      <a:pt x="381" y="1201"/>
                      <a:pt x="389" y="1197"/>
                    </a:cubicBezTo>
                    <a:cubicBezTo>
                      <a:pt x="430" y="1183"/>
                      <a:pt x="458" y="1128"/>
                      <a:pt x="444" y="1086"/>
                    </a:cubicBezTo>
                    <a:cubicBezTo>
                      <a:pt x="389" y="920"/>
                      <a:pt x="347" y="753"/>
                      <a:pt x="305" y="587"/>
                    </a:cubicBezTo>
                    <a:cubicBezTo>
                      <a:pt x="264" y="420"/>
                      <a:pt x="250" y="254"/>
                      <a:pt x="236" y="87"/>
                    </a:cubicBezTo>
                    <a:lnTo>
                      <a:pt x="236" y="73"/>
                    </a:lnTo>
                    <a:cubicBezTo>
                      <a:pt x="236" y="46"/>
                      <a:pt x="208" y="18"/>
                      <a:pt x="181" y="4"/>
                    </a:cubicBezTo>
                    <a:cubicBezTo>
                      <a:pt x="173" y="1"/>
                      <a:pt x="165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21"/>
              <p:cNvSpPr/>
              <p:nvPr/>
            </p:nvSpPr>
            <p:spPr>
              <a:xfrm>
                <a:off x="3980031" y="2199781"/>
                <a:ext cx="16650" cy="3388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03" extrusionOk="0">
                    <a:moveTo>
                      <a:pt x="83" y="1"/>
                    </a:moveTo>
                    <a:cubicBezTo>
                      <a:pt x="42" y="1"/>
                      <a:pt x="0" y="29"/>
                      <a:pt x="0" y="70"/>
                    </a:cubicBezTo>
                    <a:cubicBezTo>
                      <a:pt x="0" y="264"/>
                      <a:pt x="28" y="445"/>
                      <a:pt x="97" y="611"/>
                    </a:cubicBezTo>
                    <a:cubicBezTo>
                      <a:pt x="153" y="792"/>
                      <a:pt x="250" y="944"/>
                      <a:pt x="375" y="1083"/>
                    </a:cubicBezTo>
                    <a:cubicBezTo>
                      <a:pt x="394" y="1093"/>
                      <a:pt x="421" y="1103"/>
                      <a:pt x="445" y="1103"/>
                    </a:cubicBezTo>
                    <a:cubicBezTo>
                      <a:pt x="454" y="1103"/>
                      <a:pt x="464" y="1101"/>
                      <a:pt x="472" y="1097"/>
                    </a:cubicBezTo>
                    <a:cubicBezTo>
                      <a:pt x="514" y="1083"/>
                      <a:pt x="541" y="1041"/>
                      <a:pt x="527" y="1000"/>
                    </a:cubicBezTo>
                    <a:cubicBezTo>
                      <a:pt x="472" y="819"/>
                      <a:pt x="416" y="667"/>
                      <a:pt x="347" y="514"/>
                    </a:cubicBezTo>
                    <a:cubicBezTo>
                      <a:pt x="292" y="362"/>
                      <a:pt x="236" y="209"/>
                      <a:pt x="153" y="56"/>
                    </a:cubicBezTo>
                    <a:lnTo>
                      <a:pt x="153" y="42"/>
                    </a:lnTo>
                    <a:cubicBezTo>
                      <a:pt x="139" y="15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21"/>
              <p:cNvSpPr/>
              <p:nvPr/>
            </p:nvSpPr>
            <p:spPr>
              <a:xfrm>
                <a:off x="3726867" y="1468400"/>
                <a:ext cx="10260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89" extrusionOk="0">
                    <a:moveTo>
                      <a:pt x="104" y="1"/>
                    </a:moveTo>
                    <a:cubicBezTo>
                      <a:pt x="60" y="1"/>
                      <a:pt x="27" y="37"/>
                      <a:pt x="15" y="73"/>
                    </a:cubicBezTo>
                    <a:cubicBezTo>
                      <a:pt x="1" y="156"/>
                      <a:pt x="15" y="253"/>
                      <a:pt x="42" y="336"/>
                    </a:cubicBezTo>
                    <a:cubicBezTo>
                      <a:pt x="56" y="420"/>
                      <a:pt x="98" y="489"/>
                      <a:pt x="153" y="558"/>
                    </a:cubicBezTo>
                    <a:cubicBezTo>
                      <a:pt x="167" y="572"/>
                      <a:pt x="181" y="586"/>
                      <a:pt x="209" y="586"/>
                    </a:cubicBezTo>
                    <a:cubicBezTo>
                      <a:pt x="216" y="588"/>
                      <a:pt x="224" y="589"/>
                      <a:pt x="230" y="589"/>
                    </a:cubicBezTo>
                    <a:cubicBezTo>
                      <a:pt x="275" y="589"/>
                      <a:pt x="308" y="553"/>
                      <a:pt x="320" y="517"/>
                    </a:cubicBezTo>
                    <a:cubicBezTo>
                      <a:pt x="334" y="433"/>
                      <a:pt x="320" y="336"/>
                      <a:pt x="292" y="253"/>
                    </a:cubicBezTo>
                    <a:cubicBezTo>
                      <a:pt x="264" y="170"/>
                      <a:pt x="223" y="100"/>
                      <a:pt x="167" y="31"/>
                    </a:cubicBezTo>
                    <a:cubicBezTo>
                      <a:pt x="153" y="17"/>
                      <a:pt x="140" y="3"/>
                      <a:pt x="126" y="3"/>
                    </a:cubicBezTo>
                    <a:cubicBezTo>
                      <a:pt x="118" y="1"/>
                      <a:pt x="111" y="1"/>
                      <a:pt x="1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21"/>
              <p:cNvSpPr/>
              <p:nvPr/>
            </p:nvSpPr>
            <p:spPr>
              <a:xfrm>
                <a:off x="3738818" y="1536997"/>
                <a:ext cx="10260" cy="2442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795" extrusionOk="0">
                    <a:moveTo>
                      <a:pt x="116" y="0"/>
                    </a:moveTo>
                    <a:cubicBezTo>
                      <a:pt x="79" y="0"/>
                      <a:pt x="42" y="25"/>
                      <a:pt x="42" y="59"/>
                    </a:cubicBezTo>
                    <a:cubicBezTo>
                      <a:pt x="0" y="184"/>
                      <a:pt x="0" y="309"/>
                      <a:pt x="28" y="420"/>
                    </a:cubicBezTo>
                    <a:cubicBezTo>
                      <a:pt x="42" y="545"/>
                      <a:pt x="97" y="656"/>
                      <a:pt x="167" y="767"/>
                    </a:cubicBezTo>
                    <a:cubicBezTo>
                      <a:pt x="194" y="781"/>
                      <a:pt x="208" y="795"/>
                      <a:pt x="236" y="795"/>
                    </a:cubicBezTo>
                    <a:cubicBezTo>
                      <a:pt x="292" y="795"/>
                      <a:pt x="333" y="753"/>
                      <a:pt x="333" y="711"/>
                    </a:cubicBezTo>
                    <a:cubicBezTo>
                      <a:pt x="333" y="600"/>
                      <a:pt x="319" y="489"/>
                      <a:pt x="292" y="378"/>
                    </a:cubicBezTo>
                    <a:cubicBezTo>
                      <a:pt x="264" y="267"/>
                      <a:pt x="236" y="156"/>
                      <a:pt x="194" y="45"/>
                    </a:cubicBezTo>
                    <a:cubicBezTo>
                      <a:pt x="181" y="18"/>
                      <a:pt x="153" y="4"/>
                      <a:pt x="139" y="4"/>
                    </a:cubicBezTo>
                    <a:cubicBezTo>
                      <a:pt x="132" y="1"/>
                      <a:pt x="124" y="0"/>
                      <a:pt x="1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21"/>
              <p:cNvSpPr/>
              <p:nvPr/>
            </p:nvSpPr>
            <p:spPr>
              <a:xfrm>
                <a:off x="3792516" y="1638527"/>
                <a:ext cx="22180" cy="2304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50" extrusionOk="0">
                    <a:moveTo>
                      <a:pt x="83" y="1"/>
                    </a:moveTo>
                    <a:cubicBezTo>
                      <a:pt x="42" y="1"/>
                      <a:pt x="0" y="42"/>
                      <a:pt x="0" y="84"/>
                    </a:cubicBezTo>
                    <a:cubicBezTo>
                      <a:pt x="14" y="250"/>
                      <a:pt x="83" y="403"/>
                      <a:pt x="194" y="528"/>
                    </a:cubicBezTo>
                    <a:cubicBezTo>
                      <a:pt x="305" y="653"/>
                      <a:pt x="458" y="722"/>
                      <a:pt x="625" y="750"/>
                    </a:cubicBezTo>
                    <a:cubicBezTo>
                      <a:pt x="652" y="750"/>
                      <a:pt x="680" y="736"/>
                      <a:pt x="694" y="708"/>
                    </a:cubicBezTo>
                    <a:cubicBezTo>
                      <a:pt x="722" y="666"/>
                      <a:pt x="722" y="611"/>
                      <a:pt x="680" y="583"/>
                    </a:cubicBezTo>
                    <a:cubicBezTo>
                      <a:pt x="583" y="514"/>
                      <a:pt x="486" y="431"/>
                      <a:pt x="403" y="347"/>
                    </a:cubicBezTo>
                    <a:cubicBezTo>
                      <a:pt x="305" y="250"/>
                      <a:pt x="236" y="153"/>
                      <a:pt x="167" y="42"/>
                    </a:cubicBezTo>
                    <a:lnTo>
                      <a:pt x="153" y="42"/>
                    </a:lnTo>
                    <a:cubicBezTo>
                      <a:pt x="139" y="14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21"/>
              <p:cNvSpPr/>
              <p:nvPr/>
            </p:nvSpPr>
            <p:spPr>
              <a:xfrm>
                <a:off x="3766527" y="1705681"/>
                <a:ext cx="17910" cy="1299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423" extrusionOk="0">
                    <a:moveTo>
                      <a:pt x="94" y="0"/>
                    </a:moveTo>
                    <a:cubicBezTo>
                      <a:pt x="80" y="0"/>
                      <a:pt x="65" y="6"/>
                      <a:pt x="55" y="6"/>
                    </a:cubicBezTo>
                    <a:cubicBezTo>
                      <a:pt x="14" y="34"/>
                      <a:pt x="0" y="90"/>
                      <a:pt x="28" y="131"/>
                    </a:cubicBezTo>
                    <a:cubicBezTo>
                      <a:pt x="69" y="201"/>
                      <a:pt x="139" y="270"/>
                      <a:pt x="208" y="325"/>
                    </a:cubicBezTo>
                    <a:cubicBezTo>
                      <a:pt x="291" y="381"/>
                      <a:pt x="375" y="409"/>
                      <a:pt x="458" y="423"/>
                    </a:cubicBezTo>
                    <a:cubicBezTo>
                      <a:pt x="486" y="423"/>
                      <a:pt x="499" y="423"/>
                      <a:pt x="513" y="409"/>
                    </a:cubicBezTo>
                    <a:cubicBezTo>
                      <a:pt x="569" y="381"/>
                      <a:pt x="583" y="325"/>
                      <a:pt x="555" y="284"/>
                    </a:cubicBezTo>
                    <a:cubicBezTo>
                      <a:pt x="499" y="214"/>
                      <a:pt x="444" y="145"/>
                      <a:pt x="361" y="104"/>
                    </a:cubicBezTo>
                    <a:cubicBezTo>
                      <a:pt x="291" y="48"/>
                      <a:pt x="194" y="20"/>
                      <a:pt x="111" y="6"/>
                    </a:cubicBezTo>
                    <a:cubicBezTo>
                      <a:pt x="106" y="2"/>
                      <a:pt x="100" y="0"/>
                      <a:pt x="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21"/>
              <p:cNvSpPr/>
              <p:nvPr/>
            </p:nvSpPr>
            <p:spPr>
              <a:xfrm>
                <a:off x="3706009" y="1603844"/>
                <a:ext cx="11950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389" h="669" extrusionOk="0">
                    <a:moveTo>
                      <a:pt x="147" y="1"/>
                    </a:moveTo>
                    <a:cubicBezTo>
                      <a:pt x="113" y="1"/>
                      <a:pt x="76" y="16"/>
                      <a:pt x="56" y="47"/>
                    </a:cubicBezTo>
                    <a:cubicBezTo>
                      <a:pt x="0" y="145"/>
                      <a:pt x="0" y="269"/>
                      <a:pt x="42" y="394"/>
                    </a:cubicBezTo>
                    <a:cubicBezTo>
                      <a:pt x="69" y="505"/>
                      <a:pt x="153" y="602"/>
                      <a:pt x="250" y="658"/>
                    </a:cubicBezTo>
                    <a:cubicBezTo>
                      <a:pt x="264" y="665"/>
                      <a:pt x="274" y="668"/>
                      <a:pt x="284" y="668"/>
                    </a:cubicBezTo>
                    <a:cubicBezTo>
                      <a:pt x="295" y="668"/>
                      <a:pt x="305" y="665"/>
                      <a:pt x="319" y="658"/>
                    </a:cubicBezTo>
                    <a:cubicBezTo>
                      <a:pt x="361" y="644"/>
                      <a:pt x="389" y="588"/>
                      <a:pt x="375" y="547"/>
                    </a:cubicBezTo>
                    <a:cubicBezTo>
                      <a:pt x="347" y="450"/>
                      <a:pt x="319" y="380"/>
                      <a:pt x="291" y="311"/>
                    </a:cubicBezTo>
                    <a:cubicBezTo>
                      <a:pt x="264" y="228"/>
                      <a:pt x="250" y="158"/>
                      <a:pt x="222" y="75"/>
                    </a:cubicBezTo>
                    <a:lnTo>
                      <a:pt x="208" y="61"/>
                    </a:lnTo>
                    <a:cubicBezTo>
                      <a:pt x="208" y="34"/>
                      <a:pt x="194" y="20"/>
                      <a:pt x="180" y="6"/>
                    </a:cubicBezTo>
                    <a:cubicBezTo>
                      <a:pt x="170" y="2"/>
                      <a:pt x="159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21"/>
              <p:cNvSpPr/>
              <p:nvPr/>
            </p:nvSpPr>
            <p:spPr>
              <a:xfrm>
                <a:off x="3664659" y="1637544"/>
                <a:ext cx="8970" cy="27771"/>
              </a:xfrm>
              <a:custGeom>
                <a:avLst/>
                <a:gdLst/>
                <a:ahLst/>
                <a:cxnLst/>
                <a:rect l="l" t="t" r="r" b="b"/>
                <a:pathLst>
                  <a:path w="292" h="904" extrusionOk="0">
                    <a:moveTo>
                      <a:pt x="114" y="1"/>
                    </a:moveTo>
                    <a:cubicBezTo>
                      <a:pt x="80" y="1"/>
                      <a:pt x="43" y="22"/>
                      <a:pt x="28" y="60"/>
                    </a:cubicBezTo>
                    <a:cubicBezTo>
                      <a:pt x="0" y="185"/>
                      <a:pt x="0" y="324"/>
                      <a:pt x="0" y="463"/>
                    </a:cubicBezTo>
                    <a:cubicBezTo>
                      <a:pt x="14" y="587"/>
                      <a:pt x="42" y="726"/>
                      <a:pt x="84" y="837"/>
                    </a:cubicBezTo>
                    <a:cubicBezTo>
                      <a:pt x="97" y="882"/>
                      <a:pt x="133" y="903"/>
                      <a:pt x="171" y="903"/>
                    </a:cubicBezTo>
                    <a:cubicBezTo>
                      <a:pt x="213" y="903"/>
                      <a:pt x="257" y="875"/>
                      <a:pt x="264" y="823"/>
                    </a:cubicBezTo>
                    <a:cubicBezTo>
                      <a:pt x="292" y="698"/>
                      <a:pt x="292" y="560"/>
                      <a:pt x="278" y="435"/>
                    </a:cubicBezTo>
                    <a:cubicBezTo>
                      <a:pt x="264" y="296"/>
                      <a:pt x="236" y="171"/>
                      <a:pt x="195" y="46"/>
                    </a:cubicBezTo>
                    <a:lnTo>
                      <a:pt x="181" y="46"/>
                    </a:lnTo>
                    <a:cubicBezTo>
                      <a:pt x="168" y="15"/>
                      <a:pt x="142" y="1"/>
                      <a:pt x="1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21"/>
              <p:cNvSpPr/>
              <p:nvPr/>
            </p:nvSpPr>
            <p:spPr>
              <a:xfrm>
                <a:off x="3703858" y="1743374"/>
                <a:ext cx="15391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90" extrusionOk="0">
                    <a:moveTo>
                      <a:pt x="84" y="0"/>
                    </a:moveTo>
                    <a:cubicBezTo>
                      <a:pt x="28" y="14"/>
                      <a:pt x="1" y="56"/>
                      <a:pt x="15" y="111"/>
                    </a:cubicBezTo>
                    <a:cubicBezTo>
                      <a:pt x="42" y="208"/>
                      <a:pt x="84" y="292"/>
                      <a:pt x="139" y="375"/>
                    </a:cubicBezTo>
                    <a:cubicBezTo>
                      <a:pt x="195" y="458"/>
                      <a:pt x="264" y="527"/>
                      <a:pt x="361" y="583"/>
                    </a:cubicBezTo>
                    <a:cubicBezTo>
                      <a:pt x="371" y="583"/>
                      <a:pt x="386" y="589"/>
                      <a:pt x="399" y="589"/>
                    </a:cubicBezTo>
                    <a:cubicBezTo>
                      <a:pt x="406" y="589"/>
                      <a:pt x="412" y="587"/>
                      <a:pt x="417" y="583"/>
                    </a:cubicBezTo>
                    <a:cubicBezTo>
                      <a:pt x="472" y="583"/>
                      <a:pt x="500" y="527"/>
                      <a:pt x="486" y="472"/>
                    </a:cubicBezTo>
                    <a:cubicBezTo>
                      <a:pt x="459" y="375"/>
                      <a:pt x="417" y="292"/>
                      <a:pt x="361" y="208"/>
                    </a:cubicBezTo>
                    <a:cubicBezTo>
                      <a:pt x="292" y="139"/>
                      <a:pt x="223" y="70"/>
                      <a:pt x="139" y="14"/>
                    </a:cubicBezTo>
                    <a:cubicBezTo>
                      <a:pt x="112" y="0"/>
                      <a:pt x="98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21"/>
              <p:cNvSpPr/>
              <p:nvPr/>
            </p:nvSpPr>
            <p:spPr>
              <a:xfrm>
                <a:off x="3818505" y="1583968"/>
                <a:ext cx="14531" cy="1708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556" extrusionOk="0">
                    <a:moveTo>
                      <a:pt x="84" y="1"/>
                    </a:moveTo>
                    <a:cubicBezTo>
                      <a:pt x="28" y="1"/>
                      <a:pt x="0" y="42"/>
                      <a:pt x="0" y="84"/>
                    </a:cubicBezTo>
                    <a:cubicBezTo>
                      <a:pt x="0" y="195"/>
                      <a:pt x="28" y="292"/>
                      <a:pt x="98" y="375"/>
                    </a:cubicBezTo>
                    <a:cubicBezTo>
                      <a:pt x="167" y="459"/>
                      <a:pt x="250" y="528"/>
                      <a:pt x="347" y="556"/>
                    </a:cubicBezTo>
                    <a:lnTo>
                      <a:pt x="417" y="556"/>
                    </a:lnTo>
                    <a:cubicBezTo>
                      <a:pt x="458" y="528"/>
                      <a:pt x="472" y="472"/>
                      <a:pt x="458" y="431"/>
                    </a:cubicBezTo>
                    <a:cubicBezTo>
                      <a:pt x="417" y="362"/>
                      <a:pt x="375" y="292"/>
                      <a:pt x="320" y="223"/>
                    </a:cubicBezTo>
                    <a:cubicBezTo>
                      <a:pt x="264" y="153"/>
                      <a:pt x="209" y="84"/>
                      <a:pt x="139" y="29"/>
                    </a:cubicBezTo>
                    <a:lnTo>
                      <a:pt x="125" y="29"/>
                    </a:lnTo>
                    <a:cubicBezTo>
                      <a:pt x="111" y="15"/>
                      <a:pt x="98" y="1"/>
                      <a:pt x="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21"/>
              <p:cNvSpPr/>
              <p:nvPr/>
            </p:nvSpPr>
            <p:spPr>
              <a:xfrm>
                <a:off x="3784498" y="1439093"/>
                <a:ext cx="12718" cy="21443"/>
              </a:xfrm>
              <a:custGeom>
                <a:avLst/>
                <a:gdLst/>
                <a:ahLst/>
                <a:cxnLst/>
                <a:rect l="l" t="t" r="r" b="b"/>
                <a:pathLst>
                  <a:path w="414" h="698" extrusionOk="0">
                    <a:moveTo>
                      <a:pt x="136" y="0"/>
                    </a:moveTo>
                    <a:lnTo>
                      <a:pt x="136" y="14"/>
                    </a:lnTo>
                    <a:cubicBezTo>
                      <a:pt x="122" y="5"/>
                      <a:pt x="107" y="1"/>
                      <a:pt x="94" y="1"/>
                    </a:cubicBezTo>
                    <a:cubicBezTo>
                      <a:pt x="42" y="1"/>
                      <a:pt x="1" y="56"/>
                      <a:pt x="12" y="111"/>
                    </a:cubicBezTo>
                    <a:cubicBezTo>
                      <a:pt x="39" y="208"/>
                      <a:pt x="81" y="291"/>
                      <a:pt x="109" y="389"/>
                    </a:cubicBezTo>
                    <a:cubicBezTo>
                      <a:pt x="150" y="472"/>
                      <a:pt x="178" y="569"/>
                      <a:pt x="220" y="652"/>
                    </a:cubicBezTo>
                    <a:cubicBezTo>
                      <a:pt x="233" y="666"/>
                      <a:pt x="247" y="694"/>
                      <a:pt x="275" y="694"/>
                    </a:cubicBezTo>
                    <a:cubicBezTo>
                      <a:pt x="285" y="696"/>
                      <a:pt x="294" y="697"/>
                      <a:pt x="303" y="697"/>
                    </a:cubicBezTo>
                    <a:cubicBezTo>
                      <a:pt x="344" y="697"/>
                      <a:pt x="375" y="673"/>
                      <a:pt x="386" y="638"/>
                    </a:cubicBezTo>
                    <a:cubicBezTo>
                      <a:pt x="414" y="513"/>
                      <a:pt x="414" y="389"/>
                      <a:pt x="358" y="278"/>
                    </a:cubicBezTo>
                    <a:cubicBezTo>
                      <a:pt x="317" y="167"/>
                      <a:pt x="233" y="69"/>
                      <a:pt x="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21"/>
              <p:cNvSpPr/>
              <p:nvPr/>
            </p:nvSpPr>
            <p:spPr>
              <a:xfrm>
                <a:off x="4456898" y="1734404"/>
                <a:ext cx="12411" cy="30136"/>
              </a:xfrm>
              <a:custGeom>
                <a:avLst/>
                <a:gdLst/>
                <a:ahLst/>
                <a:cxnLst/>
                <a:rect l="l" t="t" r="r" b="b"/>
                <a:pathLst>
                  <a:path w="404" h="981" extrusionOk="0">
                    <a:moveTo>
                      <a:pt x="318" y="0"/>
                    </a:moveTo>
                    <a:cubicBezTo>
                      <a:pt x="292" y="0"/>
                      <a:pt x="268" y="16"/>
                      <a:pt x="251" y="42"/>
                    </a:cubicBezTo>
                    <a:cubicBezTo>
                      <a:pt x="167" y="167"/>
                      <a:pt x="112" y="306"/>
                      <a:pt x="70" y="445"/>
                    </a:cubicBezTo>
                    <a:cubicBezTo>
                      <a:pt x="29" y="597"/>
                      <a:pt x="1" y="736"/>
                      <a:pt x="1" y="889"/>
                    </a:cubicBezTo>
                    <a:cubicBezTo>
                      <a:pt x="1" y="916"/>
                      <a:pt x="15" y="944"/>
                      <a:pt x="42" y="972"/>
                    </a:cubicBezTo>
                    <a:cubicBezTo>
                      <a:pt x="58" y="977"/>
                      <a:pt x="75" y="980"/>
                      <a:pt x="92" y="980"/>
                    </a:cubicBezTo>
                    <a:cubicBezTo>
                      <a:pt x="121" y="980"/>
                      <a:pt x="150" y="971"/>
                      <a:pt x="167" y="944"/>
                    </a:cubicBezTo>
                    <a:cubicBezTo>
                      <a:pt x="237" y="805"/>
                      <a:pt x="292" y="667"/>
                      <a:pt x="334" y="528"/>
                    </a:cubicBezTo>
                    <a:cubicBezTo>
                      <a:pt x="375" y="375"/>
                      <a:pt x="403" y="223"/>
                      <a:pt x="403" y="84"/>
                    </a:cubicBezTo>
                    <a:cubicBezTo>
                      <a:pt x="403" y="56"/>
                      <a:pt x="389" y="29"/>
                      <a:pt x="361" y="15"/>
                    </a:cubicBezTo>
                    <a:cubicBezTo>
                      <a:pt x="347" y="5"/>
                      <a:pt x="332" y="0"/>
                      <a:pt x="3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21"/>
              <p:cNvSpPr/>
              <p:nvPr/>
            </p:nvSpPr>
            <p:spPr>
              <a:xfrm>
                <a:off x="4419388" y="1857561"/>
                <a:ext cx="17940" cy="2009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54" extrusionOk="0">
                    <a:moveTo>
                      <a:pt x="516" y="1"/>
                    </a:moveTo>
                    <a:cubicBezTo>
                      <a:pt x="502" y="1"/>
                      <a:pt x="487" y="5"/>
                      <a:pt x="473" y="15"/>
                    </a:cubicBezTo>
                    <a:cubicBezTo>
                      <a:pt x="362" y="70"/>
                      <a:pt x="278" y="154"/>
                      <a:pt x="209" y="237"/>
                    </a:cubicBezTo>
                    <a:cubicBezTo>
                      <a:pt x="126" y="320"/>
                      <a:pt x="56" y="431"/>
                      <a:pt x="15" y="542"/>
                    </a:cubicBezTo>
                    <a:cubicBezTo>
                      <a:pt x="1" y="556"/>
                      <a:pt x="1" y="584"/>
                      <a:pt x="15" y="611"/>
                    </a:cubicBezTo>
                    <a:cubicBezTo>
                      <a:pt x="33" y="638"/>
                      <a:pt x="62" y="654"/>
                      <a:pt x="92" y="654"/>
                    </a:cubicBezTo>
                    <a:cubicBezTo>
                      <a:pt x="108" y="654"/>
                      <a:pt x="125" y="649"/>
                      <a:pt x="140" y="639"/>
                    </a:cubicBezTo>
                    <a:cubicBezTo>
                      <a:pt x="237" y="584"/>
                      <a:pt x="334" y="500"/>
                      <a:pt x="403" y="417"/>
                    </a:cubicBezTo>
                    <a:cubicBezTo>
                      <a:pt x="473" y="320"/>
                      <a:pt x="528" y="223"/>
                      <a:pt x="570" y="112"/>
                    </a:cubicBezTo>
                    <a:cubicBezTo>
                      <a:pt x="584" y="98"/>
                      <a:pt x="584" y="70"/>
                      <a:pt x="584" y="43"/>
                    </a:cubicBezTo>
                    <a:cubicBezTo>
                      <a:pt x="566" y="16"/>
                      <a:pt x="542" y="1"/>
                      <a:pt x="5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21"/>
              <p:cNvSpPr/>
              <p:nvPr/>
            </p:nvSpPr>
            <p:spPr>
              <a:xfrm>
                <a:off x="4430908" y="2000347"/>
                <a:ext cx="29860" cy="1078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351" extrusionOk="0">
                    <a:moveTo>
                      <a:pt x="875" y="0"/>
                    </a:moveTo>
                    <a:cubicBezTo>
                      <a:pt x="750" y="14"/>
                      <a:pt x="611" y="28"/>
                      <a:pt x="472" y="56"/>
                    </a:cubicBezTo>
                    <a:cubicBezTo>
                      <a:pt x="334" y="84"/>
                      <a:pt x="209" y="111"/>
                      <a:pt x="70" y="153"/>
                    </a:cubicBezTo>
                    <a:cubicBezTo>
                      <a:pt x="42" y="167"/>
                      <a:pt x="28" y="181"/>
                      <a:pt x="14" y="209"/>
                    </a:cubicBezTo>
                    <a:cubicBezTo>
                      <a:pt x="1" y="264"/>
                      <a:pt x="42" y="306"/>
                      <a:pt x="84" y="319"/>
                    </a:cubicBezTo>
                    <a:cubicBezTo>
                      <a:pt x="153" y="340"/>
                      <a:pt x="226" y="351"/>
                      <a:pt x="301" y="351"/>
                    </a:cubicBezTo>
                    <a:cubicBezTo>
                      <a:pt x="375" y="351"/>
                      <a:pt x="451" y="340"/>
                      <a:pt x="528" y="319"/>
                    </a:cubicBezTo>
                    <a:cubicBezTo>
                      <a:pt x="680" y="292"/>
                      <a:pt x="819" y="236"/>
                      <a:pt x="930" y="153"/>
                    </a:cubicBezTo>
                    <a:cubicBezTo>
                      <a:pt x="958" y="139"/>
                      <a:pt x="972" y="111"/>
                      <a:pt x="958" y="84"/>
                    </a:cubicBezTo>
                    <a:cubicBezTo>
                      <a:pt x="958" y="42"/>
                      <a:pt x="930" y="0"/>
                      <a:pt x="8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21"/>
              <p:cNvSpPr/>
              <p:nvPr/>
            </p:nvSpPr>
            <p:spPr>
              <a:xfrm>
                <a:off x="4438158" y="1925544"/>
                <a:ext cx="20398" cy="11827"/>
              </a:xfrm>
              <a:custGeom>
                <a:avLst/>
                <a:gdLst/>
                <a:ahLst/>
                <a:cxnLst/>
                <a:rect l="l" t="t" r="r" b="b"/>
                <a:pathLst>
                  <a:path w="664" h="385" extrusionOk="0">
                    <a:moveTo>
                      <a:pt x="565" y="0"/>
                    </a:moveTo>
                    <a:cubicBezTo>
                      <a:pt x="553" y="0"/>
                      <a:pt x="540" y="3"/>
                      <a:pt x="528" y="8"/>
                    </a:cubicBezTo>
                    <a:cubicBezTo>
                      <a:pt x="444" y="49"/>
                      <a:pt x="375" y="77"/>
                      <a:pt x="306" y="105"/>
                    </a:cubicBezTo>
                    <a:cubicBezTo>
                      <a:pt x="236" y="133"/>
                      <a:pt x="167" y="146"/>
                      <a:pt x="84" y="174"/>
                    </a:cubicBezTo>
                    <a:lnTo>
                      <a:pt x="70" y="174"/>
                    </a:lnTo>
                    <a:cubicBezTo>
                      <a:pt x="56" y="188"/>
                      <a:pt x="28" y="202"/>
                      <a:pt x="28" y="216"/>
                    </a:cubicBezTo>
                    <a:cubicBezTo>
                      <a:pt x="0" y="257"/>
                      <a:pt x="14" y="313"/>
                      <a:pt x="56" y="341"/>
                    </a:cubicBezTo>
                    <a:cubicBezTo>
                      <a:pt x="115" y="370"/>
                      <a:pt x="179" y="384"/>
                      <a:pt x="242" y="384"/>
                    </a:cubicBezTo>
                    <a:cubicBezTo>
                      <a:pt x="297" y="384"/>
                      <a:pt x="351" y="374"/>
                      <a:pt x="403" y="355"/>
                    </a:cubicBezTo>
                    <a:cubicBezTo>
                      <a:pt x="514" y="299"/>
                      <a:pt x="611" y="216"/>
                      <a:pt x="652" y="105"/>
                    </a:cubicBezTo>
                    <a:cubicBezTo>
                      <a:pt x="664" y="48"/>
                      <a:pt x="619" y="0"/>
                      <a:pt x="5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21"/>
              <p:cNvSpPr/>
              <p:nvPr/>
            </p:nvSpPr>
            <p:spPr>
              <a:xfrm>
                <a:off x="4148346" y="1320421"/>
                <a:ext cx="23071" cy="31334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20" extrusionOk="0">
                    <a:moveTo>
                      <a:pt x="95" y="1"/>
                    </a:moveTo>
                    <a:cubicBezTo>
                      <a:pt x="87" y="1"/>
                      <a:pt x="78" y="2"/>
                      <a:pt x="70" y="7"/>
                    </a:cubicBezTo>
                    <a:cubicBezTo>
                      <a:pt x="29" y="20"/>
                      <a:pt x="1" y="62"/>
                      <a:pt x="29" y="104"/>
                    </a:cubicBezTo>
                    <a:cubicBezTo>
                      <a:pt x="84" y="270"/>
                      <a:pt x="167" y="437"/>
                      <a:pt x="265" y="575"/>
                    </a:cubicBezTo>
                    <a:cubicBezTo>
                      <a:pt x="348" y="728"/>
                      <a:pt x="459" y="867"/>
                      <a:pt x="584" y="991"/>
                    </a:cubicBezTo>
                    <a:cubicBezTo>
                      <a:pt x="611" y="1019"/>
                      <a:pt x="639" y="1019"/>
                      <a:pt x="681" y="1019"/>
                    </a:cubicBezTo>
                    <a:cubicBezTo>
                      <a:pt x="722" y="991"/>
                      <a:pt x="750" y="950"/>
                      <a:pt x="722" y="908"/>
                    </a:cubicBezTo>
                    <a:cubicBezTo>
                      <a:pt x="667" y="742"/>
                      <a:pt x="584" y="575"/>
                      <a:pt x="487" y="437"/>
                    </a:cubicBezTo>
                    <a:cubicBezTo>
                      <a:pt x="389" y="284"/>
                      <a:pt x="278" y="145"/>
                      <a:pt x="154" y="20"/>
                    </a:cubicBezTo>
                    <a:cubicBezTo>
                      <a:pt x="134" y="11"/>
                      <a:pt x="114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1"/>
              <p:cNvSpPr/>
              <p:nvPr/>
            </p:nvSpPr>
            <p:spPr>
              <a:xfrm>
                <a:off x="4049489" y="1380479"/>
                <a:ext cx="1367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695" extrusionOk="0">
                    <a:moveTo>
                      <a:pt x="361" y="1"/>
                    </a:moveTo>
                    <a:cubicBezTo>
                      <a:pt x="340" y="1"/>
                      <a:pt x="320" y="8"/>
                      <a:pt x="306" y="21"/>
                    </a:cubicBezTo>
                    <a:cubicBezTo>
                      <a:pt x="222" y="105"/>
                      <a:pt x="153" y="188"/>
                      <a:pt x="111" y="285"/>
                    </a:cubicBezTo>
                    <a:cubicBezTo>
                      <a:pt x="56" y="382"/>
                      <a:pt x="14" y="493"/>
                      <a:pt x="0" y="604"/>
                    </a:cubicBezTo>
                    <a:cubicBezTo>
                      <a:pt x="0" y="618"/>
                      <a:pt x="0" y="646"/>
                      <a:pt x="28" y="673"/>
                    </a:cubicBezTo>
                    <a:cubicBezTo>
                      <a:pt x="42" y="687"/>
                      <a:pt x="63" y="694"/>
                      <a:pt x="85" y="694"/>
                    </a:cubicBezTo>
                    <a:cubicBezTo>
                      <a:pt x="108" y="694"/>
                      <a:pt x="132" y="687"/>
                      <a:pt x="153" y="673"/>
                    </a:cubicBezTo>
                    <a:cubicBezTo>
                      <a:pt x="236" y="590"/>
                      <a:pt x="292" y="507"/>
                      <a:pt x="347" y="396"/>
                    </a:cubicBezTo>
                    <a:cubicBezTo>
                      <a:pt x="389" y="299"/>
                      <a:pt x="431" y="202"/>
                      <a:pt x="444" y="91"/>
                    </a:cubicBezTo>
                    <a:cubicBezTo>
                      <a:pt x="444" y="63"/>
                      <a:pt x="431" y="35"/>
                      <a:pt x="417" y="21"/>
                    </a:cubicBezTo>
                    <a:cubicBezTo>
                      <a:pt x="403" y="8"/>
                      <a:pt x="382" y="1"/>
                      <a:pt x="3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1"/>
              <p:cNvSpPr/>
              <p:nvPr/>
            </p:nvSpPr>
            <p:spPr>
              <a:xfrm>
                <a:off x="4235714" y="1310499"/>
                <a:ext cx="20920" cy="21658"/>
              </a:xfrm>
              <a:custGeom>
                <a:avLst/>
                <a:gdLst/>
                <a:ahLst/>
                <a:cxnLst/>
                <a:rect l="l" t="t" r="r" b="b"/>
                <a:pathLst>
                  <a:path w="681" h="705" extrusionOk="0">
                    <a:moveTo>
                      <a:pt x="98" y="0"/>
                    </a:moveTo>
                    <a:cubicBezTo>
                      <a:pt x="84" y="0"/>
                      <a:pt x="70" y="4"/>
                      <a:pt x="56" y="10"/>
                    </a:cubicBezTo>
                    <a:cubicBezTo>
                      <a:pt x="15" y="24"/>
                      <a:pt x="1" y="80"/>
                      <a:pt x="15" y="121"/>
                    </a:cubicBezTo>
                    <a:cubicBezTo>
                      <a:pt x="70" y="232"/>
                      <a:pt x="153" y="343"/>
                      <a:pt x="237" y="440"/>
                    </a:cubicBezTo>
                    <a:cubicBezTo>
                      <a:pt x="320" y="551"/>
                      <a:pt x="417" y="635"/>
                      <a:pt x="528" y="704"/>
                    </a:cubicBezTo>
                    <a:lnTo>
                      <a:pt x="611" y="704"/>
                    </a:lnTo>
                    <a:cubicBezTo>
                      <a:pt x="653" y="676"/>
                      <a:pt x="681" y="621"/>
                      <a:pt x="653" y="579"/>
                    </a:cubicBezTo>
                    <a:cubicBezTo>
                      <a:pt x="597" y="468"/>
                      <a:pt x="528" y="357"/>
                      <a:pt x="431" y="260"/>
                    </a:cubicBezTo>
                    <a:cubicBezTo>
                      <a:pt x="348" y="163"/>
                      <a:pt x="251" y="80"/>
                      <a:pt x="140" y="10"/>
                    </a:cubicBezTo>
                    <a:cubicBezTo>
                      <a:pt x="126" y="4"/>
                      <a:pt x="112" y="0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1"/>
              <p:cNvSpPr/>
              <p:nvPr/>
            </p:nvSpPr>
            <p:spPr>
              <a:xfrm>
                <a:off x="3996220" y="1308226"/>
                <a:ext cx="18340" cy="2138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96" extrusionOk="0">
                    <a:moveTo>
                      <a:pt x="523" y="1"/>
                    </a:moveTo>
                    <a:cubicBezTo>
                      <a:pt x="509" y="1"/>
                      <a:pt x="496" y="5"/>
                      <a:pt x="486" y="15"/>
                    </a:cubicBezTo>
                    <a:cubicBezTo>
                      <a:pt x="375" y="84"/>
                      <a:pt x="278" y="154"/>
                      <a:pt x="208" y="251"/>
                    </a:cubicBezTo>
                    <a:cubicBezTo>
                      <a:pt x="125" y="348"/>
                      <a:pt x="56" y="459"/>
                      <a:pt x="14" y="570"/>
                    </a:cubicBezTo>
                    <a:cubicBezTo>
                      <a:pt x="0" y="598"/>
                      <a:pt x="0" y="625"/>
                      <a:pt x="14" y="653"/>
                    </a:cubicBezTo>
                    <a:cubicBezTo>
                      <a:pt x="32" y="680"/>
                      <a:pt x="62" y="695"/>
                      <a:pt x="92" y="695"/>
                    </a:cubicBezTo>
                    <a:cubicBezTo>
                      <a:pt x="108" y="695"/>
                      <a:pt x="124" y="691"/>
                      <a:pt x="139" y="681"/>
                    </a:cubicBezTo>
                    <a:cubicBezTo>
                      <a:pt x="236" y="612"/>
                      <a:pt x="333" y="528"/>
                      <a:pt x="403" y="431"/>
                    </a:cubicBezTo>
                    <a:cubicBezTo>
                      <a:pt x="486" y="334"/>
                      <a:pt x="555" y="223"/>
                      <a:pt x="597" y="112"/>
                    </a:cubicBezTo>
                    <a:cubicBezTo>
                      <a:pt x="597" y="84"/>
                      <a:pt x="597" y="57"/>
                      <a:pt x="597" y="43"/>
                    </a:cubicBezTo>
                    <a:cubicBezTo>
                      <a:pt x="579" y="16"/>
                      <a:pt x="550" y="1"/>
                      <a:pt x="5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1"/>
              <p:cNvSpPr/>
              <p:nvPr/>
            </p:nvSpPr>
            <p:spPr>
              <a:xfrm>
                <a:off x="3770301" y="2121614"/>
                <a:ext cx="699021" cy="448436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06" name="Google Shape;706;p21"/>
            <p:cNvSpPr/>
            <p:nvPr/>
          </p:nvSpPr>
          <p:spPr>
            <a:xfrm>
              <a:off x="888095" y="479571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1"/>
            <p:cNvSpPr/>
            <p:nvPr/>
          </p:nvSpPr>
          <p:spPr>
            <a:xfrm rot="-1173075">
              <a:off x="600964" y="4845587"/>
              <a:ext cx="42668" cy="297910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1"/>
            <p:cNvSpPr/>
            <p:nvPr/>
          </p:nvSpPr>
          <p:spPr>
            <a:xfrm rot="-1854659">
              <a:off x="379486" y="4845589"/>
              <a:ext cx="42667" cy="29790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9" name="Google Shape;709;p21"/>
          <p:cNvGrpSpPr/>
          <p:nvPr/>
        </p:nvGrpSpPr>
        <p:grpSpPr>
          <a:xfrm>
            <a:off x="-642468" y="4499836"/>
            <a:ext cx="1771504" cy="2358169"/>
            <a:chOff x="5572187" y="919157"/>
            <a:chExt cx="764590" cy="1017856"/>
          </a:xfrm>
        </p:grpSpPr>
        <p:sp>
          <p:nvSpPr>
            <p:cNvPr id="710" name="Google Shape;710;p21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1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1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1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1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1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1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1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1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1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1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1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1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1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1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1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1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1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1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1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1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1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1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1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1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1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1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1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1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1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1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1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1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1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1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1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1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1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1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1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1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1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1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1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1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1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1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1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1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1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1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1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1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1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1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1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1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1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1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1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1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1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1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1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1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1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83" name="Google Shape;783;p22"/>
          <p:cNvSpPr txBox="1">
            <a:spLocks noGrp="1"/>
          </p:cNvSpPr>
          <p:nvPr>
            <p:ph type="subTitle" idx="1"/>
          </p:nvPr>
        </p:nvSpPr>
        <p:spPr>
          <a:xfrm>
            <a:off x="960000" y="3103796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4" name="Google Shape;784;p22"/>
          <p:cNvSpPr txBox="1">
            <a:spLocks noGrp="1"/>
          </p:cNvSpPr>
          <p:nvPr>
            <p:ph type="subTitle" idx="2"/>
          </p:nvPr>
        </p:nvSpPr>
        <p:spPr>
          <a:xfrm>
            <a:off x="960000" y="2801567"/>
            <a:ext cx="31152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85" name="Google Shape;785;p22"/>
          <p:cNvSpPr txBox="1">
            <a:spLocks noGrp="1"/>
          </p:cNvSpPr>
          <p:nvPr>
            <p:ph type="subTitle" idx="3"/>
          </p:nvPr>
        </p:nvSpPr>
        <p:spPr>
          <a:xfrm>
            <a:off x="960000" y="5381063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6" name="Google Shape;786;p22"/>
          <p:cNvSpPr txBox="1">
            <a:spLocks noGrp="1"/>
          </p:cNvSpPr>
          <p:nvPr>
            <p:ph type="subTitle" idx="4"/>
          </p:nvPr>
        </p:nvSpPr>
        <p:spPr>
          <a:xfrm>
            <a:off x="960000" y="5078833"/>
            <a:ext cx="31152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87" name="Google Shape;787;p22"/>
          <p:cNvSpPr txBox="1">
            <a:spLocks noGrp="1"/>
          </p:cNvSpPr>
          <p:nvPr>
            <p:ph type="subTitle" idx="5"/>
          </p:nvPr>
        </p:nvSpPr>
        <p:spPr>
          <a:xfrm>
            <a:off x="4538400" y="3103796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8" name="Google Shape;788;p22"/>
          <p:cNvSpPr txBox="1">
            <a:spLocks noGrp="1"/>
          </p:cNvSpPr>
          <p:nvPr>
            <p:ph type="subTitle" idx="6"/>
          </p:nvPr>
        </p:nvSpPr>
        <p:spPr>
          <a:xfrm>
            <a:off x="4538400" y="2801567"/>
            <a:ext cx="31152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89" name="Google Shape;789;p22"/>
          <p:cNvSpPr txBox="1">
            <a:spLocks noGrp="1"/>
          </p:cNvSpPr>
          <p:nvPr>
            <p:ph type="subTitle" idx="7"/>
          </p:nvPr>
        </p:nvSpPr>
        <p:spPr>
          <a:xfrm>
            <a:off x="4538400" y="5381063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0" name="Google Shape;790;p22"/>
          <p:cNvSpPr txBox="1">
            <a:spLocks noGrp="1"/>
          </p:cNvSpPr>
          <p:nvPr>
            <p:ph type="subTitle" idx="8"/>
          </p:nvPr>
        </p:nvSpPr>
        <p:spPr>
          <a:xfrm>
            <a:off x="4538400" y="5078833"/>
            <a:ext cx="31152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91" name="Google Shape;791;p22"/>
          <p:cNvSpPr txBox="1">
            <a:spLocks noGrp="1"/>
          </p:cNvSpPr>
          <p:nvPr>
            <p:ph type="subTitle" idx="9"/>
          </p:nvPr>
        </p:nvSpPr>
        <p:spPr>
          <a:xfrm>
            <a:off x="8116800" y="3103796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2" name="Google Shape;792;p22"/>
          <p:cNvSpPr txBox="1">
            <a:spLocks noGrp="1"/>
          </p:cNvSpPr>
          <p:nvPr>
            <p:ph type="subTitle" idx="13"/>
          </p:nvPr>
        </p:nvSpPr>
        <p:spPr>
          <a:xfrm>
            <a:off x="8116800" y="2801567"/>
            <a:ext cx="31152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93" name="Google Shape;793;p22"/>
          <p:cNvSpPr txBox="1">
            <a:spLocks noGrp="1"/>
          </p:cNvSpPr>
          <p:nvPr>
            <p:ph type="subTitle" idx="14"/>
          </p:nvPr>
        </p:nvSpPr>
        <p:spPr>
          <a:xfrm>
            <a:off x="8116800" y="5381063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4" name="Google Shape;794;p22"/>
          <p:cNvSpPr txBox="1">
            <a:spLocks noGrp="1"/>
          </p:cNvSpPr>
          <p:nvPr>
            <p:ph type="subTitle" idx="15"/>
          </p:nvPr>
        </p:nvSpPr>
        <p:spPr>
          <a:xfrm>
            <a:off x="8116800" y="5078833"/>
            <a:ext cx="31152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795" name="Google Shape;795;p22"/>
          <p:cNvGrpSpPr/>
          <p:nvPr/>
        </p:nvGrpSpPr>
        <p:grpSpPr>
          <a:xfrm>
            <a:off x="34" y="6432866"/>
            <a:ext cx="12192213" cy="425217"/>
            <a:chOff x="25" y="4824649"/>
            <a:chExt cx="9144160" cy="318913"/>
          </a:xfrm>
        </p:grpSpPr>
        <p:grpSp>
          <p:nvGrpSpPr>
            <p:cNvPr id="796" name="Google Shape;796;p22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797" name="Google Shape;797;p22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22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9" name="Google Shape;799;p22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22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22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22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2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2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2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2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2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8" name="Google Shape;808;p22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809" name="Google Shape;809;p22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22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22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22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22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22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22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22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7" name="Google Shape;817;p22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818" name="Google Shape;818;p22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22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22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22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22" name="Google Shape;822;p22"/>
          <p:cNvSpPr/>
          <p:nvPr/>
        </p:nvSpPr>
        <p:spPr>
          <a:xfrm>
            <a:off x="263601" y="3909833"/>
            <a:ext cx="813929" cy="508345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2"/>
          <p:cNvSpPr/>
          <p:nvPr/>
        </p:nvSpPr>
        <p:spPr>
          <a:xfrm>
            <a:off x="11306165" y="3050114"/>
            <a:ext cx="1023599" cy="508957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23"/>
          <p:cNvSpPr txBox="1">
            <a:spLocks noGrp="1"/>
          </p:cNvSpPr>
          <p:nvPr>
            <p:ph type="title" hasCustomPrompt="1"/>
          </p:nvPr>
        </p:nvSpPr>
        <p:spPr>
          <a:xfrm>
            <a:off x="3295187" y="1754333"/>
            <a:ext cx="5601600" cy="7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826" name="Google Shape;826;p23"/>
          <p:cNvSpPr txBox="1">
            <a:spLocks noGrp="1"/>
          </p:cNvSpPr>
          <p:nvPr>
            <p:ph type="subTitle" idx="1"/>
          </p:nvPr>
        </p:nvSpPr>
        <p:spPr>
          <a:xfrm>
            <a:off x="3295187" y="2516011"/>
            <a:ext cx="5601600" cy="4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7" name="Google Shape;827;p23"/>
          <p:cNvSpPr txBox="1">
            <a:spLocks noGrp="1"/>
          </p:cNvSpPr>
          <p:nvPr>
            <p:ph type="title" idx="2" hasCustomPrompt="1"/>
          </p:nvPr>
        </p:nvSpPr>
        <p:spPr>
          <a:xfrm>
            <a:off x="3295187" y="3325231"/>
            <a:ext cx="5601600" cy="7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828" name="Google Shape;828;p23"/>
          <p:cNvSpPr txBox="1">
            <a:spLocks noGrp="1"/>
          </p:cNvSpPr>
          <p:nvPr>
            <p:ph type="subTitle" idx="3"/>
          </p:nvPr>
        </p:nvSpPr>
        <p:spPr>
          <a:xfrm>
            <a:off x="3295187" y="4086865"/>
            <a:ext cx="5601600" cy="4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9" name="Google Shape;829;p23"/>
          <p:cNvSpPr txBox="1">
            <a:spLocks noGrp="1"/>
          </p:cNvSpPr>
          <p:nvPr>
            <p:ph type="title" idx="4" hasCustomPrompt="1"/>
          </p:nvPr>
        </p:nvSpPr>
        <p:spPr>
          <a:xfrm>
            <a:off x="3295187" y="4896131"/>
            <a:ext cx="5601600" cy="7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830" name="Google Shape;830;p23"/>
          <p:cNvSpPr txBox="1">
            <a:spLocks noGrp="1"/>
          </p:cNvSpPr>
          <p:nvPr>
            <p:ph type="subTitle" idx="5"/>
          </p:nvPr>
        </p:nvSpPr>
        <p:spPr>
          <a:xfrm>
            <a:off x="3295187" y="5657733"/>
            <a:ext cx="5601600" cy="4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1" name="Google Shape;831;p23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832" name="Google Shape;832;p23"/>
          <p:cNvGrpSpPr/>
          <p:nvPr/>
        </p:nvGrpSpPr>
        <p:grpSpPr>
          <a:xfrm>
            <a:off x="34" y="6432866"/>
            <a:ext cx="12192213" cy="425217"/>
            <a:chOff x="25" y="4824649"/>
            <a:chExt cx="9144160" cy="318913"/>
          </a:xfrm>
        </p:grpSpPr>
        <p:grpSp>
          <p:nvGrpSpPr>
            <p:cNvPr id="833" name="Google Shape;833;p23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834" name="Google Shape;834;p23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23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23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23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23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23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23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23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23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23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23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23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846" name="Google Shape;846;p23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23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23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23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23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23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23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23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23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855" name="Google Shape;855;p23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23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23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23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9" name="Google Shape;859;p23"/>
          <p:cNvGrpSpPr/>
          <p:nvPr/>
        </p:nvGrpSpPr>
        <p:grpSpPr>
          <a:xfrm>
            <a:off x="500969" y="2164764"/>
            <a:ext cx="1065116" cy="350021"/>
            <a:chOff x="1801428" y="668216"/>
            <a:chExt cx="1567269" cy="515041"/>
          </a:xfrm>
        </p:grpSpPr>
        <p:sp>
          <p:nvSpPr>
            <p:cNvPr id="860" name="Google Shape;860;p23"/>
            <p:cNvSpPr/>
            <p:nvPr/>
          </p:nvSpPr>
          <p:spPr>
            <a:xfrm>
              <a:off x="2544050" y="668216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3"/>
            <p:cNvSpPr/>
            <p:nvPr/>
          </p:nvSpPr>
          <p:spPr>
            <a:xfrm flipH="1">
              <a:off x="1801428" y="668225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2" name="Google Shape;862;p23"/>
          <p:cNvSpPr/>
          <p:nvPr/>
        </p:nvSpPr>
        <p:spPr>
          <a:xfrm>
            <a:off x="10547598" y="1754347"/>
            <a:ext cx="1023599" cy="508957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865" name="Google Shape;865;p24"/>
          <p:cNvSpPr/>
          <p:nvPr/>
        </p:nvSpPr>
        <p:spPr>
          <a:xfrm>
            <a:off x="-200" y="6432867"/>
            <a:ext cx="12192411" cy="425203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6" name="Google Shape;866;p24"/>
          <p:cNvGrpSpPr/>
          <p:nvPr/>
        </p:nvGrpSpPr>
        <p:grpSpPr>
          <a:xfrm>
            <a:off x="1205669" y="6522100"/>
            <a:ext cx="10388967" cy="263349"/>
            <a:chOff x="493846" y="3212651"/>
            <a:chExt cx="3404432" cy="86299"/>
          </a:xfrm>
        </p:grpSpPr>
        <p:sp>
          <p:nvSpPr>
            <p:cNvPr id="867" name="Google Shape;867;p24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4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4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4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4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4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4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4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4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4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4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8" name="Google Shape;878;p24"/>
          <p:cNvSpPr/>
          <p:nvPr/>
        </p:nvSpPr>
        <p:spPr>
          <a:xfrm>
            <a:off x="7494740" y="6402844"/>
            <a:ext cx="486441" cy="244449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9" name="Google Shape;879;p24"/>
          <p:cNvGrpSpPr/>
          <p:nvPr/>
        </p:nvGrpSpPr>
        <p:grpSpPr>
          <a:xfrm>
            <a:off x="11543335" y="3998093"/>
            <a:ext cx="1552015" cy="510028"/>
            <a:chOff x="1801428" y="668216"/>
            <a:chExt cx="1567269" cy="515041"/>
          </a:xfrm>
        </p:grpSpPr>
        <p:sp>
          <p:nvSpPr>
            <p:cNvPr id="880" name="Google Shape;880;p24"/>
            <p:cNvSpPr/>
            <p:nvPr/>
          </p:nvSpPr>
          <p:spPr>
            <a:xfrm>
              <a:off x="2544050" y="668216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4"/>
            <p:cNvSpPr/>
            <p:nvPr/>
          </p:nvSpPr>
          <p:spPr>
            <a:xfrm flipH="1">
              <a:off x="1801428" y="668225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2" name="Google Shape;882;p24"/>
          <p:cNvSpPr/>
          <p:nvPr/>
        </p:nvSpPr>
        <p:spPr>
          <a:xfrm flipH="1">
            <a:off x="-403921" y="3735232"/>
            <a:ext cx="1156783" cy="575200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885" name="Google Shape;885;p25"/>
          <p:cNvGrpSpPr/>
          <p:nvPr/>
        </p:nvGrpSpPr>
        <p:grpSpPr>
          <a:xfrm>
            <a:off x="34" y="6432866"/>
            <a:ext cx="12192213" cy="425217"/>
            <a:chOff x="25" y="4824649"/>
            <a:chExt cx="9144160" cy="318913"/>
          </a:xfrm>
        </p:grpSpPr>
        <p:grpSp>
          <p:nvGrpSpPr>
            <p:cNvPr id="886" name="Google Shape;886;p25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887" name="Google Shape;887;p25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25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25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25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25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25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25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25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25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25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25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8" name="Google Shape;898;p25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899" name="Google Shape;899;p25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25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25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25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25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25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25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25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25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908" name="Google Shape;908;p25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25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25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25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14" name="Google Shape;914;p26"/>
          <p:cNvSpPr/>
          <p:nvPr/>
        </p:nvSpPr>
        <p:spPr>
          <a:xfrm flipH="1">
            <a:off x="741" y="6432852"/>
            <a:ext cx="12190511" cy="425203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15" name="Google Shape;915;p26"/>
          <p:cNvGrpSpPr/>
          <p:nvPr/>
        </p:nvGrpSpPr>
        <p:grpSpPr>
          <a:xfrm flipH="1">
            <a:off x="597933" y="6522078"/>
            <a:ext cx="10387604" cy="263316"/>
            <a:chOff x="493846" y="3212651"/>
            <a:chExt cx="3404432" cy="86299"/>
          </a:xfrm>
        </p:grpSpPr>
        <p:sp>
          <p:nvSpPr>
            <p:cNvPr id="916" name="Google Shape;916;p26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6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6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6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6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6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6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6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7" name="Google Shape;927;p26"/>
          <p:cNvSpPr/>
          <p:nvPr/>
        </p:nvSpPr>
        <p:spPr>
          <a:xfrm flipH="1">
            <a:off x="4211054" y="6402833"/>
            <a:ext cx="486361" cy="244409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26"/>
          <p:cNvSpPr/>
          <p:nvPr/>
        </p:nvSpPr>
        <p:spPr>
          <a:xfrm>
            <a:off x="11486667" y="1618057"/>
            <a:ext cx="1023607" cy="639267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26"/>
          <p:cNvSpPr/>
          <p:nvPr/>
        </p:nvSpPr>
        <p:spPr>
          <a:xfrm>
            <a:off x="-372102" y="4604380"/>
            <a:ext cx="1023599" cy="508957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" name="Google Shape;931;p27"/>
          <p:cNvGrpSpPr/>
          <p:nvPr/>
        </p:nvGrpSpPr>
        <p:grpSpPr>
          <a:xfrm>
            <a:off x="34" y="6432866"/>
            <a:ext cx="12192213" cy="425217"/>
            <a:chOff x="25" y="4824649"/>
            <a:chExt cx="9144160" cy="318913"/>
          </a:xfrm>
        </p:grpSpPr>
        <p:grpSp>
          <p:nvGrpSpPr>
            <p:cNvPr id="932" name="Google Shape;932;p27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933" name="Google Shape;933;p27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27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27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27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27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27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27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27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27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27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27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4" name="Google Shape;944;p27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945" name="Google Shape;945;p27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27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27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27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27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27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27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27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3" name="Google Shape;953;p27"/>
            <p:cNvGrpSpPr/>
            <p:nvPr/>
          </p:nvGrpSpPr>
          <p:grpSpPr>
            <a:xfrm>
              <a:off x="3974075" y="4824649"/>
              <a:ext cx="4869500" cy="279933"/>
              <a:chOff x="3974075" y="4824649"/>
              <a:chExt cx="4869500" cy="279933"/>
            </a:xfrm>
          </p:grpSpPr>
          <p:sp>
            <p:nvSpPr>
              <p:cNvPr id="954" name="Google Shape;954;p27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27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27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57" name="Google Shape;957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958" name="Google Shape;958;p27"/>
          <p:cNvGrpSpPr/>
          <p:nvPr/>
        </p:nvGrpSpPr>
        <p:grpSpPr>
          <a:xfrm>
            <a:off x="11000294" y="4254367"/>
            <a:ext cx="1738349" cy="2603640"/>
            <a:chOff x="63220" y="3190775"/>
            <a:chExt cx="1303762" cy="1952730"/>
          </a:xfrm>
        </p:grpSpPr>
        <p:grpSp>
          <p:nvGrpSpPr>
            <p:cNvPr id="959" name="Google Shape;959;p27"/>
            <p:cNvGrpSpPr/>
            <p:nvPr/>
          </p:nvGrpSpPr>
          <p:grpSpPr>
            <a:xfrm>
              <a:off x="63220" y="3190775"/>
              <a:ext cx="1303762" cy="1952730"/>
              <a:chOff x="3639100" y="1118530"/>
              <a:chExt cx="969124" cy="1451520"/>
            </a:xfrm>
          </p:grpSpPr>
          <p:sp>
            <p:nvSpPr>
              <p:cNvPr id="960" name="Google Shape;960;p27"/>
              <p:cNvSpPr/>
              <p:nvPr/>
            </p:nvSpPr>
            <p:spPr>
              <a:xfrm>
                <a:off x="4034559" y="1118530"/>
                <a:ext cx="175626" cy="152371"/>
              </a:xfrm>
              <a:custGeom>
                <a:avLst/>
                <a:gdLst/>
                <a:ahLst/>
                <a:cxnLst/>
                <a:rect l="l" t="t" r="r" b="b"/>
                <a:pathLst>
                  <a:path w="5717" h="4960" extrusionOk="0">
                    <a:moveTo>
                      <a:pt x="3444" y="0"/>
                    </a:moveTo>
                    <a:cubicBezTo>
                      <a:pt x="2997" y="0"/>
                      <a:pt x="2573" y="274"/>
                      <a:pt x="2415" y="738"/>
                    </a:cubicBezTo>
                    <a:cubicBezTo>
                      <a:pt x="2373" y="863"/>
                      <a:pt x="2332" y="1002"/>
                      <a:pt x="2276" y="1140"/>
                    </a:cubicBezTo>
                    <a:cubicBezTo>
                      <a:pt x="2225" y="1256"/>
                      <a:pt x="2102" y="1336"/>
                      <a:pt x="1962" y="1336"/>
                    </a:cubicBezTo>
                    <a:cubicBezTo>
                      <a:pt x="1951" y="1336"/>
                      <a:pt x="1940" y="1336"/>
                      <a:pt x="1929" y="1335"/>
                    </a:cubicBezTo>
                    <a:cubicBezTo>
                      <a:pt x="1846" y="1293"/>
                      <a:pt x="1763" y="1251"/>
                      <a:pt x="1693" y="1196"/>
                    </a:cubicBezTo>
                    <a:cubicBezTo>
                      <a:pt x="1639" y="1180"/>
                      <a:pt x="1583" y="1172"/>
                      <a:pt x="1529" y="1172"/>
                    </a:cubicBezTo>
                    <a:cubicBezTo>
                      <a:pt x="1348" y="1172"/>
                      <a:pt x="1179" y="1258"/>
                      <a:pt x="1083" y="1418"/>
                    </a:cubicBezTo>
                    <a:cubicBezTo>
                      <a:pt x="958" y="1626"/>
                      <a:pt x="903" y="1862"/>
                      <a:pt x="889" y="2098"/>
                    </a:cubicBezTo>
                    <a:cubicBezTo>
                      <a:pt x="889" y="1913"/>
                      <a:pt x="704" y="1808"/>
                      <a:pt x="515" y="1808"/>
                    </a:cubicBezTo>
                    <a:cubicBezTo>
                      <a:pt x="420" y="1808"/>
                      <a:pt x="325" y="1834"/>
                      <a:pt x="251" y="1890"/>
                    </a:cubicBezTo>
                    <a:cubicBezTo>
                      <a:pt x="43" y="2070"/>
                      <a:pt x="1" y="2389"/>
                      <a:pt x="43" y="2666"/>
                    </a:cubicBezTo>
                    <a:cubicBezTo>
                      <a:pt x="98" y="3166"/>
                      <a:pt x="320" y="3638"/>
                      <a:pt x="667" y="4012"/>
                    </a:cubicBezTo>
                    <a:cubicBezTo>
                      <a:pt x="1236" y="4595"/>
                      <a:pt x="2054" y="4844"/>
                      <a:pt x="2873" y="4942"/>
                    </a:cubicBezTo>
                    <a:cubicBezTo>
                      <a:pt x="2972" y="4954"/>
                      <a:pt x="3069" y="4960"/>
                      <a:pt x="3164" y="4960"/>
                    </a:cubicBezTo>
                    <a:cubicBezTo>
                      <a:pt x="4468" y="4960"/>
                      <a:pt x="5309" y="3839"/>
                      <a:pt x="5619" y="2597"/>
                    </a:cubicBezTo>
                    <a:cubicBezTo>
                      <a:pt x="5675" y="2361"/>
                      <a:pt x="5716" y="2084"/>
                      <a:pt x="5564" y="1862"/>
                    </a:cubicBezTo>
                    <a:cubicBezTo>
                      <a:pt x="5445" y="1684"/>
                      <a:pt x="5248" y="1619"/>
                      <a:pt x="5029" y="1619"/>
                    </a:cubicBezTo>
                    <a:cubicBezTo>
                      <a:pt x="4788" y="1619"/>
                      <a:pt x="4520" y="1698"/>
                      <a:pt x="4301" y="1792"/>
                    </a:cubicBezTo>
                    <a:cubicBezTo>
                      <a:pt x="4718" y="1265"/>
                      <a:pt x="4579" y="475"/>
                      <a:pt x="3982" y="142"/>
                    </a:cubicBezTo>
                    <a:cubicBezTo>
                      <a:pt x="3810" y="45"/>
                      <a:pt x="3625" y="0"/>
                      <a:pt x="34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27"/>
              <p:cNvSpPr/>
              <p:nvPr/>
            </p:nvSpPr>
            <p:spPr>
              <a:xfrm>
                <a:off x="4061838" y="1153274"/>
                <a:ext cx="119378" cy="103342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364" extrusionOk="0">
                    <a:moveTo>
                      <a:pt x="2363" y="0"/>
                    </a:moveTo>
                    <a:cubicBezTo>
                      <a:pt x="2056" y="0"/>
                      <a:pt x="1761" y="190"/>
                      <a:pt x="1652" y="509"/>
                    </a:cubicBezTo>
                    <a:cubicBezTo>
                      <a:pt x="1638" y="592"/>
                      <a:pt x="1610" y="689"/>
                      <a:pt x="1568" y="772"/>
                    </a:cubicBezTo>
                    <a:cubicBezTo>
                      <a:pt x="1527" y="870"/>
                      <a:pt x="1430" y="911"/>
                      <a:pt x="1333" y="911"/>
                    </a:cubicBezTo>
                    <a:cubicBezTo>
                      <a:pt x="1277" y="883"/>
                      <a:pt x="1222" y="856"/>
                      <a:pt x="1166" y="828"/>
                    </a:cubicBezTo>
                    <a:cubicBezTo>
                      <a:pt x="1125" y="809"/>
                      <a:pt x="1082" y="801"/>
                      <a:pt x="1040" y="801"/>
                    </a:cubicBezTo>
                    <a:cubicBezTo>
                      <a:pt x="924" y="801"/>
                      <a:pt x="811" y="865"/>
                      <a:pt x="750" y="967"/>
                    </a:cubicBezTo>
                    <a:cubicBezTo>
                      <a:pt x="681" y="1105"/>
                      <a:pt x="625" y="1272"/>
                      <a:pt x="625" y="1424"/>
                    </a:cubicBezTo>
                    <a:cubicBezTo>
                      <a:pt x="625" y="1303"/>
                      <a:pt x="494" y="1232"/>
                      <a:pt x="365" y="1232"/>
                    </a:cubicBezTo>
                    <a:cubicBezTo>
                      <a:pt x="303" y="1232"/>
                      <a:pt x="241" y="1249"/>
                      <a:pt x="195" y="1286"/>
                    </a:cubicBezTo>
                    <a:cubicBezTo>
                      <a:pt x="56" y="1424"/>
                      <a:pt x="1" y="1619"/>
                      <a:pt x="42" y="1813"/>
                    </a:cubicBezTo>
                    <a:cubicBezTo>
                      <a:pt x="84" y="2160"/>
                      <a:pt x="237" y="2479"/>
                      <a:pt x="472" y="2728"/>
                    </a:cubicBezTo>
                    <a:cubicBezTo>
                      <a:pt x="861" y="3131"/>
                      <a:pt x="1416" y="3297"/>
                      <a:pt x="1971" y="3353"/>
                    </a:cubicBezTo>
                    <a:cubicBezTo>
                      <a:pt x="2034" y="3360"/>
                      <a:pt x="2096" y="3363"/>
                      <a:pt x="2156" y="3363"/>
                    </a:cubicBezTo>
                    <a:cubicBezTo>
                      <a:pt x="3049" y="3363"/>
                      <a:pt x="3622" y="2616"/>
                      <a:pt x="3830" y="1771"/>
                    </a:cubicBezTo>
                    <a:cubicBezTo>
                      <a:pt x="3885" y="1605"/>
                      <a:pt x="3885" y="1424"/>
                      <a:pt x="3802" y="1272"/>
                    </a:cubicBezTo>
                    <a:cubicBezTo>
                      <a:pt x="3715" y="1145"/>
                      <a:pt x="3580" y="1098"/>
                      <a:pt x="3428" y="1098"/>
                    </a:cubicBezTo>
                    <a:cubicBezTo>
                      <a:pt x="3266" y="1098"/>
                      <a:pt x="3086" y="1152"/>
                      <a:pt x="2928" y="1216"/>
                    </a:cubicBezTo>
                    <a:cubicBezTo>
                      <a:pt x="3233" y="856"/>
                      <a:pt x="3122" y="328"/>
                      <a:pt x="2720" y="93"/>
                    </a:cubicBezTo>
                    <a:cubicBezTo>
                      <a:pt x="2606" y="30"/>
                      <a:pt x="2484" y="0"/>
                      <a:pt x="23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27"/>
              <p:cNvSpPr/>
              <p:nvPr/>
            </p:nvSpPr>
            <p:spPr>
              <a:xfrm>
                <a:off x="4227634" y="1617975"/>
                <a:ext cx="380590" cy="448420"/>
              </a:xfrm>
              <a:custGeom>
                <a:avLst/>
                <a:gdLst/>
                <a:ahLst/>
                <a:cxnLst/>
                <a:rect l="l" t="t" r="r" b="b"/>
                <a:pathLst>
                  <a:path w="12389" h="14597" extrusionOk="0">
                    <a:moveTo>
                      <a:pt x="10237" y="1"/>
                    </a:moveTo>
                    <a:cubicBezTo>
                      <a:pt x="9488" y="1"/>
                      <a:pt x="8920" y="708"/>
                      <a:pt x="8546" y="1377"/>
                    </a:cubicBezTo>
                    <a:cubicBezTo>
                      <a:pt x="7811" y="2653"/>
                      <a:pt x="7270" y="4041"/>
                      <a:pt x="6923" y="5469"/>
                    </a:cubicBezTo>
                    <a:cubicBezTo>
                      <a:pt x="6729" y="6288"/>
                      <a:pt x="6562" y="7176"/>
                      <a:pt x="5966" y="7772"/>
                    </a:cubicBezTo>
                    <a:cubicBezTo>
                      <a:pt x="5500" y="8234"/>
                      <a:pt x="4835" y="8344"/>
                      <a:pt x="4116" y="8344"/>
                    </a:cubicBezTo>
                    <a:cubicBezTo>
                      <a:pt x="3457" y="8344"/>
                      <a:pt x="2753" y="8251"/>
                      <a:pt x="2118" y="8251"/>
                    </a:cubicBezTo>
                    <a:cubicBezTo>
                      <a:pt x="966" y="8251"/>
                      <a:pt x="40" y="8556"/>
                      <a:pt x="14" y="10269"/>
                    </a:cubicBezTo>
                    <a:cubicBezTo>
                      <a:pt x="0" y="11823"/>
                      <a:pt x="1152" y="13224"/>
                      <a:pt x="2553" y="13904"/>
                    </a:cubicBezTo>
                    <a:cubicBezTo>
                      <a:pt x="3674" y="14437"/>
                      <a:pt x="4928" y="14597"/>
                      <a:pt x="6187" y="14597"/>
                    </a:cubicBezTo>
                    <a:cubicBezTo>
                      <a:pt x="6502" y="14597"/>
                      <a:pt x="6817" y="14587"/>
                      <a:pt x="7131" y="14570"/>
                    </a:cubicBezTo>
                    <a:cubicBezTo>
                      <a:pt x="8019" y="14528"/>
                      <a:pt x="8948" y="14431"/>
                      <a:pt x="9697" y="13918"/>
                    </a:cubicBezTo>
                    <a:cubicBezTo>
                      <a:pt x="10932" y="13072"/>
                      <a:pt x="11251" y="11407"/>
                      <a:pt x="11459" y="9909"/>
                    </a:cubicBezTo>
                    <a:lnTo>
                      <a:pt x="11931" y="6330"/>
                    </a:lnTo>
                    <a:cubicBezTo>
                      <a:pt x="12167" y="4637"/>
                      <a:pt x="12389" y="2848"/>
                      <a:pt x="11723" y="1280"/>
                    </a:cubicBezTo>
                    <a:cubicBezTo>
                      <a:pt x="11459" y="670"/>
                      <a:pt x="10987" y="59"/>
                      <a:pt x="10322" y="4"/>
                    </a:cubicBezTo>
                    <a:cubicBezTo>
                      <a:pt x="10293" y="2"/>
                      <a:pt x="10265" y="1"/>
                      <a:pt x="102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27"/>
              <p:cNvSpPr/>
              <p:nvPr/>
            </p:nvSpPr>
            <p:spPr>
              <a:xfrm>
                <a:off x="4227204" y="1711395"/>
                <a:ext cx="375921" cy="355000"/>
              </a:xfrm>
              <a:custGeom>
                <a:avLst/>
                <a:gdLst/>
                <a:ahLst/>
                <a:cxnLst/>
                <a:rect l="l" t="t" r="r" b="b"/>
                <a:pathLst>
                  <a:path w="12237" h="11556" extrusionOk="0">
                    <a:moveTo>
                      <a:pt x="12139" y="1"/>
                    </a:moveTo>
                    <a:lnTo>
                      <a:pt x="12139" y="1"/>
                    </a:lnTo>
                    <a:cubicBezTo>
                      <a:pt x="12139" y="2"/>
                      <a:pt x="11377" y="9111"/>
                      <a:pt x="5858" y="9111"/>
                    </a:cubicBezTo>
                    <a:cubicBezTo>
                      <a:pt x="4631" y="9111"/>
                      <a:pt x="3170" y="8661"/>
                      <a:pt x="1429" y="7561"/>
                    </a:cubicBezTo>
                    <a:lnTo>
                      <a:pt x="28" y="7228"/>
                    </a:lnTo>
                    <a:lnTo>
                      <a:pt x="28" y="7228"/>
                    </a:lnTo>
                    <a:cubicBezTo>
                      <a:pt x="0" y="8796"/>
                      <a:pt x="1152" y="10183"/>
                      <a:pt x="2553" y="10863"/>
                    </a:cubicBezTo>
                    <a:cubicBezTo>
                      <a:pt x="3685" y="11396"/>
                      <a:pt x="4941" y="11556"/>
                      <a:pt x="6194" y="11556"/>
                    </a:cubicBezTo>
                    <a:cubicBezTo>
                      <a:pt x="6507" y="11556"/>
                      <a:pt x="6820" y="11546"/>
                      <a:pt x="7131" y="11529"/>
                    </a:cubicBezTo>
                    <a:cubicBezTo>
                      <a:pt x="8033" y="11487"/>
                      <a:pt x="8962" y="11390"/>
                      <a:pt x="9697" y="10891"/>
                    </a:cubicBezTo>
                    <a:cubicBezTo>
                      <a:pt x="10946" y="10045"/>
                      <a:pt x="11265" y="8366"/>
                      <a:pt x="11459" y="6868"/>
                    </a:cubicBezTo>
                    <a:lnTo>
                      <a:pt x="11945" y="3289"/>
                    </a:lnTo>
                    <a:cubicBezTo>
                      <a:pt x="12084" y="2207"/>
                      <a:pt x="12236" y="1069"/>
                      <a:pt x="12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27"/>
              <p:cNvSpPr/>
              <p:nvPr/>
            </p:nvSpPr>
            <p:spPr>
              <a:xfrm>
                <a:off x="3639500" y="1355504"/>
                <a:ext cx="405750" cy="457236"/>
              </a:xfrm>
              <a:custGeom>
                <a:avLst/>
                <a:gdLst/>
                <a:ahLst/>
                <a:cxnLst/>
                <a:rect l="l" t="t" r="r" b="b"/>
                <a:pathLst>
                  <a:path w="13208" h="14884" extrusionOk="0">
                    <a:moveTo>
                      <a:pt x="2695" y="1"/>
                    </a:moveTo>
                    <a:cubicBezTo>
                      <a:pt x="2056" y="1"/>
                      <a:pt x="1422" y="394"/>
                      <a:pt x="1041" y="932"/>
                    </a:cubicBezTo>
                    <a:cubicBezTo>
                      <a:pt x="570" y="1584"/>
                      <a:pt x="403" y="2416"/>
                      <a:pt x="306" y="3221"/>
                    </a:cubicBezTo>
                    <a:cubicBezTo>
                      <a:pt x="1" y="5482"/>
                      <a:pt x="43" y="7771"/>
                      <a:pt x="403" y="10004"/>
                    </a:cubicBezTo>
                    <a:cubicBezTo>
                      <a:pt x="639" y="11405"/>
                      <a:pt x="1069" y="12890"/>
                      <a:pt x="2179" y="13778"/>
                    </a:cubicBezTo>
                    <a:cubicBezTo>
                      <a:pt x="3233" y="14610"/>
                      <a:pt x="4662" y="14735"/>
                      <a:pt x="5994" y="14818"/>
                    </a:cubicBezTo>
                    <a:cubicBezTo>
                      <a:pt x="6520" y="14849"/>
                      <a:pt x="7048" y="14883"/>
                      <a:pt x="7572" y="14883"/>
                    </a:cubicBezTo>
                    <a:cubicBezTo>
                      <a:pt x="8209" y="14883"/>
                      <a:pt x="8839" y="14833"/>
                      <a:pt x="9448" y="14665"/>
                    </a:cubicBezTo>
                    <a:cubicBezTo>
                      <a:pt x="10572" y="14374"/>
                      <a:pt x="11640" y="13625"/>
                      <a:pt x="12015" y="12529"/>
                    </a:cubicBezTo>
                    <a:cubicBezTo>
                      <a:pt x="13208" y="9075"/>
                      <a:pt x="6910" y="9338"/>
                      <a:pt x="5994" y="6370"/>
                    </a:cubicBezTo>
                    <a:cubicBezTo>
                      <a:pt x="5703" y="5440"/>
                      <a:pt x="5730" y="4441"/>
                      <a:pt x="5467" y="3498"/>
                    </a:cubicBezTo>
                    <a:cubicBezTo>
                      <a:pt x="5259" y="2874"/>
                      <a:pt x="4981" y="2263"/>
                      <a:pt x="4648" y="1681"/>
                    </a:cubicBezTo>
                    <a:cubicBezTo>
                      <a:pt x="4301" y="1015"/>
                      <a:pt x="3871" y="293"/>
                      <a:pt x="3150" y="71"/>
                    </a:cubicBezTo>
                    <a:cubicBezTo>
                      <a:pt x="3000" y="23"/>
                      <a:pt x="2848" y="1"/>
                      <a:pt x="2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27"/>
              <p:cNvSpPr/>
              <p:nvPr/>
            </p:nvSpPr>
            <p:spPr>
              <a:xfrm>
                <a:off x="3639100" y="1411813"/>
                <a:ext cx="392079" cy="401142"/>
              </a:xfrm>
              <a:custGeom>
                <a:avLst/>
                <a:gdLst/>
                <a:ahLst/>
                <a:cxnLst/>
                <a:rect l="l" t="t" r="r" b="b"/>
                <a:pathLst>
                  <a:path w="12763" h="13058" extrusionOk="0">
                    <a:moveTo>
                      <a:pt x="597" y="0"/>
                    </a:moveTo>
                    <a:cubicBezTo>
                      <a:pt x="458" y="458"/>
                      <a:pt x="361" y="930"/>
                      <a:pt x="305" y="1388"/>
                    </a:cubicBezTo>
                    <a:cubicBezTo>
                      <a:pt x="0" y="3649"/>
                      <a:pt x="42" y="5938"/>
                      <a:pt x="416" y="8185"/>
                    </a:cubicBezTo>
                    <a:cubicBezTo>
                      <a:pt x="652" y="9586"/>
                      <a:pt x="1082" y="11071"/>
                      <a:pt x="2192" y="11945"/>
                    </a:cubicBezTo>
                    <a:cubicBezTo>
                      <a:pt x="3232" y="12777"/>
                      <a:pt x="4661" y="12902"/>
                      <a:pt x="6007" y="12985"/>
                    </a:cubicBezTo>
                    <a:cubicBezTo>
                      <a:pt x="6527" y="13023"/>
                      <a:pt x="7052" y="13057"/>
                      <a:pt x="7576" y="13057"/>
                    </a:cubicBezTo>
                    <a:cubicBezTo>
                      <a:pt x="8212" y="13057"/>
                      <a:pt x="8845" y="13006"/>
                      <a:pt x="9461" y="12846"/>
                    </a:cubicBezTo>
                    <a:cubicBezTo>
                      <a:pt x="10585" y="12555"/>
                      <a:pt x="11653" y="11806"/>
                      <a:pt x="12028" y="10710"/>
                    </a:cubicBezTo>
                    <a:cubicBezTo>
                      <a:pt x="12763" y="8546"/>
                      <a:pt x="10585" y="7838"/>
                      <a:pt x="8629" y="6881"/>
                    </a:cubicBezTo>
                    <a:cubicBezTo>
                      <a:pt x="8573" y="7866"/>
                      <a:pt x="8088" y="8865"/>
                      <a:pt x="7200" y="9295"/>
                    </a:cubicBezTo>
                    <a:cubicBezTo>
                      <a:pt x="6794" y="9467"/>
                      <a:pt x="6366" y="9563"/>
                      <a:pt x="5935" y="9563"/>
                    </a:cubicBezTo>
                    <a:cubicBezTo>
                      <a:pt x="5880" y="9563"/>
                      <a:pt x="5826" y="9562"/>
                      <a:pt x="5771" y="9559"/>
                    </a:cubicBezTo>
                    <a:cubicBezTo>
                      <a:pt x="3773" y="9475"/>
                      <a:pt x="2095" y="7852"/>
                      <a:pt x="1346" y="6007"/>
                    </a:cubicBezTo>
                    <a:cubicBezTo>
                      <a:pt x="597" y="4162"/>
                      <a:pt x="610" y="1998"/>
                      <a:pt x="5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27"/>
              <p:cNvSpPr/>
              <p:nvPr/>
            </p:nvSpPr>
            <p:spPr>
              <a:xfrm>
                <a:off x="3847904" y="1234160"/>
                <a:ext cx="558305" cy="1164503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37907" extrusionOk="0">
                    <a:moveTo>
                      <a:pt x="8693" y="1"/>
                    </a:moveTo>
                    <a:cubicBezTo>
                      <a:pt x="7452" y="1"/>
                      <a:pt x="6224" y="354"/>
                      <a:pt x="5245" y="1108"/>
                    </a:cubicBezTo>
                    <a:cubicBezTo>
                      <a:pt x="3566" y="2384"/>
                      <a:pt x="2845" y="4535"/>
                      <a:pt x="2359" y="6588"/>
                    </a:cubicBezTo>
                    <a:cubicBezTo>
                      <a:pt x="431" y="14800"/>
                      <a:pt x="1" y="28812"/>
                      <a:pt x="5716" y="35859"/>
                    </a:cubicBezTo>
                    <a:cubicBezTo>
                      <a:pt x="6883" y="37297"/>
                      <a:pt x="7961" y="37906"/>
                      <a:pt x="8951" y="37906"/>
                    </a:cubicBezTo>
                    <a:cubicBezTo>
                      <a:pt x="13990" y="37906"/>
                      <a:pt x="16739" y="22117"/>
                      <a:pt x="17133" y="19323"/>
                    </a:cubicBezTo>
                    <a:cubicBezTo>
                      <a:pt x="17855" y="14148"/>
                      <a:pt x="18174" y="8502"/>
                      <a:pt x="15358" y="4119"/>
                    </a:cubicBezTo>
                    <a:cubicBezTo>
                      <a:pt x="14290" y="2454"/>
                      <a:pt x="12750" y="1039"/>
                      <a:pt x="10891" y="373"/>
                    </a:cubicBezTo>
                    <a:cubicBezTo>
                      <a:pt x="10188" y="128"/>
                      <a:pt x="9438" y="1"/>
                      <a:pt x="86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27"/>
              <p:cNvSpPr/>
              <p:nvPr/>
            </p:nvSpPr>
            <p:spPr>
              <a:xfrm>
                <a:off x="3847474" y="1436512"/>
                <a:ext cx="504207" cy="962150"/>
              </a:xfrm>
              <a:custGeom>
                <a:avLst/>
                <a:gdLst/>
                <a:ahLst/>
                <a:cxnLst/>
                <a:rect l="l" t="t" r="r" b="b"/>
                <a:pathLst>
                  <a:path w="16413" h="31320" extrusionOk="0">
                    <a:moveTo>
                      <a:pt x="2373" y="1"/>
                    </a:moveTo>
                    <a:cubicBezTo>
                      <a:pt x="445" y="8213"/>
                      <a:pt x="1" y="22225"/>
                      <a:pt x="5730" y="29272"/>
                    </a:cubicBezTo>
                    <a:cubicBezTo>
                      <a:pt x="6897" y="30710"/>
                      <a:pt x="7976" y="31319"/>
                      <a:pt x="8966" y="31319"/>
                    </a:cubicBezTo>
                    <a:cubicBezTo>
                      <a:pt x="12745" y="31319"/>
                      <a:pt x="15236" y="22445"/>
                      <a:pt x="16412" y="16828"/>
                    </a:cubicBezTo>
                    <a:lnTo>
                      <a:pt x="16412" y="16828"/>
                    </a:lnTo>
                    <a:cubicBezTo>
                      <a:pt x="13623" y="18808"/>
                      <a:pt x="11376" y="19629"/>
                      <a:pt x="9567" y="19629"/>
                    </a:cubicBezTo>
                    <a:cubicBezTo>
                      <a:pt x="729" y="19629"/>
                      <a:pt x="2373" y="2"/>
                      <a:pt x="23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27"/>
              <p:cNvSpPr/>
              <p:nvPr/>
            </p:nvSpPr>
            <p:spPr>
              <a:xfrm>
                <a:off x="4150926" y="1345581"/>
                <a:ext cx="144906" cy="971551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31626" extrusionOk="0">
                    <a:moveTo>
                      <a:pt x="2076" y="1"/>
                    </a:moveTo>
                    <a:cubicBezTo>
                      <a:pt x="2056" y="1"/>
                      <a:pt x="2038" y="7"/>
                      <a:pt x="2026" y="20"/>
                    </a:cubicBezTo>
                    <a:cubicBezTo>
                      <a:pt x="1998" y="61"/>
                      <a:pt x="1998" y="103"/>
                      <a:pt x="2026" y="131"/>
                    </a:cubicBezTo>
                    <a:cubicBezTo>
                      <a:pt x="2913" y="1144"/>
                      <a:pt x="3552" y="2364"/>
                      <a:pt x="3885" y="3682"/>
                    </a:cubicBezTo>
                    <a:cubicBezTo>
                      <a:pt x="4231" y="4986"/>
                      <a:pt x="4412" y="6332"/>
                      <a:pt x="4426" y="7691"/>
                    </a:cubicBezTo>
                    <a:cubicBezTo>
                      <a:pt x="4467" y="10397"/>
                      <a:pt x="4287" y="13116"/>
                      <a:pt x="3885" y="15807"/>
                    </a:cubicBezTo>
                    <a:cubicBezTo>
                      <a:pt x="3510" y="18484"/>
                      <a:pt x="2997" y="21162"/>
                      <a:pt x="2400" y="23812"/>
                    </a:cubicBezTo>
                    <a:cubicBezTo>
                      <a:pt x="2109" y="25143"/>
                      <a:pt x="1804" y="26461"/>
                      <a:pt x="1498" y="27793"/>
                    </a:cubicBezTo>
                    <a:cubicBezTo>
                      <a:pt x="1360" y="28459"/>
                      <a:pt x="1193" y="29111"/>
                      <a:pt x="985" y="29749"/>
                    </a:cubicBezTo>
                    <a:cubicBezTo>
                      <a:pt x="777" y="30387"/>
                      <a:pt x="458" y="30970"/>
                      <a:pt x="28" y="31483"/>
                    </a:cubicBezTo>
                    <a:cubicBezTo>
                      <a:pt x="0" y="31511"/>
                      <a:pt x="0" y="31566"/>
                      <a:pt x="28" y="31594"/>
                    </a:cubicBezTo>
                    <a:cubicBezTo>
                      <a:pt x="49" y="31615"/>
                      <a:pt x="70" y="31625"/>
                      <a:pt x="90" y="31625"/>
                    </a:cubicBezTo>
                    <a:cubicBezTo>
                      <a:pt x="111" y="31625"/>
                      <a:pt x="132" y="31615"/>
                      <a:pt x="153" y="31594"/>
                    </a:cubicBezTo>
                    <a:cubicBezTo>
                      <a:pt x="597" y="31067"/>
                      <a:pt x="944" y="30470"/>
                      <a:pt x="1166" y="29804"/>
                    </a:cubicBezTo>
                    <a:cubicBezTo>
                      <a:pt x="1401" y="29166"/>
                      <a:pt x="1582" y="28500"/>
                      <a:pt x="1734" y="27835"/>
                    </a:cubicBezTo>
                    <a:cubicBezTo>
                      <a:pt x="2039" y="26517"/>
                      <a:pt x="2359" y="25185"/>
                      <a:pt x="2650" y="23853"/>
                    </a:cubicBezTo>
                    <a:cubicBezTo>
                      <a:pt x="3246" y="21203"/>
                      <a:pt x="3787" y="18526"/>
                      <a:pt x="4176" y="15821"/>
                    </a:cubicBezTo>
                    <a:cubicBezTo>
                      <a:pt x="4550" y="13130"/>
                      <a:pt x="4717" y="10397"/>
                      <a:pt x="4675" y="7678"/>
                    </a:cubicBezTo>
                    <a:cubicBezTo>
                      <a:pt x="4648" y="6304"/>
                      <a:pt x="4453" y="4945"/>
                      <a:pt x="4107" y="3627"/>
                    </a:cubicBezTo>
                    <a:cubicBezTo>
                      <a:pt x="3746" y="2281"/>
                      <a:pt x="3080" y="1060"/>
                      <a:pt x="2150" y="34"/>
                    </a:cubicBezTo>
                    <a:cubicBezTo>
                      <a:pt x="2128" y="11"/>
                      <a:pt x="2100" y="1"/>
                      <a:pt x="20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27"/>
              <p:cNvSpPr/>
              <p:nvPr/>
            </p:nvSpPr>
            <p:spPr>
              <a:xfrm>
                <a:off x="3948482" y="1321957"/>
                <a:ext cx="130437" cy="990966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32258" extrusionOk="0">
                    <a:moveTo>
                      <a:pt x="3845" y="1"/>
                    </a:moveTo>
                    <a:cubicBezTo>
                      <a:pt x="3836" y="1"/>
                      <a:pt x="3825" y="4"/>
                      <a:pt x="3816" y="12"/>
                    </a:cubicBezTo>
                    <a:cubicBezTo>
                      <a:pt x="3178" y="345"/>
                      <a:pt x="2623" y="803"/>
                      <a:pt x="2151" y="1344"/>
                    </a:cubicBezTo>
                    <a:cubicBezTo>
                      <a:pt x="1693" y="1899"/>
                      <a:pt x="1319" y="2509"/>
                      <a:pt x="1041" y="3175"/>
                    </a:cubicBezTo>
                    <a:cubicBezTo>
                      <a:pt x="472" y="4493"/>
                      <a:pt x="264" y="5922"/>
                      <a:pt x="167" y="7337"/>
                    </a:cubicBezTo>
                    <a:cubicBezTo>
                      <a:pt x="15" y="10153"/>
                      <a:pt x="1" y="12983"/>
                      <a:pt x="139" y="15813"/>
                    </a:cubicBezTo>
                    <a:cubicBezTo>
                      <a:pt x="223" y="17228"/>
                      <a:pt x="347" y="18629"/>
                      <a:pt x="542" y="20030"/>
                    </a:cubicBezTo>
                    <a:cubicBezTo>
                      <a:pt x="625" y="20738"/>
                      <a:pt x="736" y="21445"/>
                      <a:pt x="847" y="22139"/>
                    </a:cubicBezTo>
                    <a:cubicBezTo>
                      <a:pt x="916" y="22486"/>
                      <a:pt x="986" y="22833"/>
                      <a:pt x="1055" y="23179"/>
                    </a:cubicBezTo>
                    <a:lnTo>
                      <a:pt x="1152" y="23693"/>
                    </a:lnTo>
                    <a:lnTo>
                      <a:pt x="1277" y="24220"/>
                    </a:lnTo>
                    <a:cubicBezTo>
                      <a:pt x="1582" y="25593"/>
                      <a:pt x="1971" y="26967"/>
                      <a:pt x="2428" y="28298"/>
                    </a:cubicBezTo>
                    <a:cubicBezTo>
                      <a:pt x="2900" y="29630"/>
                      <a:pt x="3455" y="30934"/>
                      <a:pt x="4079" y="32210"/>
                    </a:cubicBezTo>
                    <a:cubicBezTo>
                      <a:pt x="4090" y="32242"/>
                      <a:pt x="4123" y="32257"/>
                      <a:pt x="4157" y="32257"/>
                    </a:cubicBezTo>
                    <a:cubicBezTo>
                      <a:pt x="4169" y="32257"/>
                      <a:pt x="4180" y="32256"/>
                      <a:pt x="4190" y="32252"/>
                    </a:cubicBezTo>
                    <a:cubicBezTo>
                      <a:pt x="4232" y="32224"/>
                      <a:pt x="4246" y="32183"/>
                      <a:pt x="4232" y="32141"/>
                    </a:cubicBezTo>
                    <a:cubicBezTo>
                      <a:pt x="3025" y="29589"/>
                      <a:pt x="2109" y="26911"/>
                      <a:pt x="1513" y="24164"/>
                    </a:cubicBezTo>
                    <a:lnTo>
                      <a:pt x="1388" y="23637"/>
                    </a:lnTo>
                    <a:lnTo>
                      <a:pt x="1291" y="23124"/>
                    </a:lnTo>
                    <a:cubicBezTo>
                      <a:pt x="1221" y="22777"/>
                      <a:pt x="1152" y="22430"/>
                      <a:pt x="1097" y="22083"/>
                    </a:cubicBezTo>
                    <a:cubicBezTo>
                      <a:pt x="986" y="21390"/>
                      <a:pt x="889" y="20696"/>
                      <a:pt x="791" y="20003"/>
                    </a:cubicBezTo>
                    <a:cubicBezTo>
                      <a:pt x="694" y="19295"/>
                      <a:pt x="625" y="18588"/>
                      <a:pt x="556" y="17894"/>
                    </a:cubicBezTo>
                    <a:cubicBezTo>
                      <a:pt x="528" y="17547"/>
                      <a:pt x="500" y="17186"/>
                      <a:pt x="486" y="16840"/>
                    </a:cubicBezTo>
                    <a:cubicBezTo>
                      <a:pt x="458" y="16493"/>
                      <a:pt x="431" y="16132"/>
                      <a:pt x="417" y="15785"/>
                    </a:cubicBezTo>
                    <a:cubicBezTo>
                      <a:pt x="264" y="12969"/>
                      <a:pt x="264" y="10153"/>
                      <a:pt x="403" y="7337"/>
                    </a:cubicBezTo>
                    <a:cubicBezTo>
                      <a:pt x="486" y="5950"/>
                      <a:pt x="680" y="4534"/>
                      <a:pt x="1221" y="3244"/>
                    </a:cubicBezTo>
                    <a:cubicBezTo>
                      <a:pt x="1485" y="2606"/>
                      <a:pt x="1846" y="1996"/>
                      <a:pt x="2290" y="1455"/>
                    </a:cubicBezTo>
                    <a:cubicBezTo>
                      <a:pt x="2734" y="914"/>
                      <a:pt x="3275" y="470"/>
                      <a:pt x="3885" y="137"/>
                    </a:cubicBezTo>
                    <a:lnTo>
                      <a:pt x="3885" y="151"/>
                    </a:lnTo>
                    <a:cubicBezTo>
                      <a:pt x="3956" y="127"/>
                      <a:pt x="3905" y="1"/>
                      <a:pt x="38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27"/>
              <p:cNvSpPr/>
              <p:nvPr/>
            </p:nvSpPr>
            <p:spPr>
              <a:xfrm>
                <a:off x="4107888" y="1381493"/>
                <a:ext cx="47739" cy="908667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29579" extrusionOk="0">
                    <a:moveTo>
                      <a:pt x="588" y="1"/>
                    </a:moveTo>
                    <a:cubicBezTo>
                      <a:pt x="525" y="1"/>
                      <a:pt x="475" y="79"/>
                      <a:pt x="527" y="141"/>
                    </a:cubicBezTo>
                    <a:cubicBezTo>
                      <a:pt x="735" y="349"/>
                      <a:pt x="902" y="599"/>
                      <a:pt x="1027" y="876"/>
                    </a:cubicBezTo>
                    <a:cubicBezTo>
                      <a:pt x="1138" y="1154"/>
                      <a:pt x="1207" y="1445"/>
                      <a:pt x="1249" y="1736"/>
                    </a:cubicBezTo>
                    <a:cubicBezTo>
                      <a:pt x="1318" y="2347"/>
                      <a:pt x="1346" y="2971"/>
                      <a:pt x="1318" y="3581"/>
                    </a:cubicBezTo>
                    <a:lnTo>
                      <a:pt x="1318" y="4511"/>
                    </a:lnTo>
                    <a:cubicBezTo>
                      <a:pt x="1318" y="4816"/>
                      <a:pt x="1290" y="5121"/>
                      <a:pt x="1290" y="5427"/>
                    </a:cubicBezTo>
                    <a:lnTo>
                      <a:pt x="1262" y="6356"/>
                    </a:lnTo>
                    <a:lnTo>
                      <a:pt x="1221" y="7285"/>
                    </a:lnTo>
                    <a:cubicBezTo>
                      <a:pt x="1110" y="9741"/>
                      <a:pt x="888" y="12210"/>
                      <a:pt x="694" y="14666"/>
                    </a:cubicBezTo>
                    <a:cubicBezTo>
                      <a:pt x="499" y="17135"/>
                      <a:pt x="278" y="19604"/>
                      <a:pt x="153" y="22074"/>
                    </a:cubicBezTo>
                    <a:cubicBezTo>
                      <a:pt x="69" y="23308"/>
                      <a:pt x="28" y="24543"/>
                      <a:pt x="14" y="25778"/>
                    </a:cubicBezTo>
                    <a:cubicBezTo>
                      <a:pt x="0" y="26402"/>
                      <a:pt x="0" y="27012"/>
                      <a:pt x="14" y="27637"/>
                    </a:cubicBezTo>
                    <a:cubicBezTo>
                      <a:pt x="14" y="28261"/>
                      <a:pt x="42" y="28871"/>
                      <a:pt x="56" y="29496"/>
                    </a:cubicBezTo>
                    <a:cubicBezTo>
                      <a:pt x="56" y="29537"/>
                      <a:pt x="97" y="29579"/>
                      <a:pt x="139" y="29579"/>
                    </a:cubicBezTo>
                    <a:cubicBezTo>
                      <a:pt x="180" y="29579"/>
                      <a:pt x="222" y="29537"/>
                      <a:pt x="222" y="29496"/>
                    </a:cubicBezTo>
                    <a:cubicBezTo>
                      <a:pt x="222" y="28871"/>
                      <a:pt x="194" y="28261"/>
                      <a:pt x="208" y="27637"/>
                    </a:cubicBezTo>
                    <a:cubicBezTo>
                      <a:pt x="208" y="27026"/>
                      <a:pt x="208" y="26402"/>
                      <a:pt x="236" y="25792"/>
                    </a:cubicBezTo>
                    <a:cubicBezTo>
                      <a:pt x="264" y="24557"/>
                      <a:pt x="305" y="23322"/>
                      <a:pt x="388" y="22088"/>
                    </a:cubicBezTo>
                    <a:cubicBezTo>
                      <a:pt x="527" y="19618"/>
                      <a:pt x="763" y="17163"/>
                      <a:pt x="957" y="14693"/>
                    </a:cubicBezTo>
                    <a:cubicBezTo>
                      <a:pt x="1165" y="12238"/>
                      <a:pt x="1346" y="9769"/>
                      <a:pt x="1457" y="7299"/>
                    </a:cubicBezTo>
                    <a:lnTo>
                      <a:pt x="1498" y="6370"/>
                    </a:lnTo>
                    <a:lnTo>
                      <a:pt x="1512" y="5440"/>
                    </a:lnTo>
                    <a:cubicBezTo>
                      <a:pt x="1540" y="4816"/>
                      <a:pt x="1540" y="4206"/>
                      <a:pt x="1540" y="3581"/>
                    </a:cubicBezTo>
                    <a:cubicBezTo>
                      <a:pt x="1554" y="2957"/>
                      <a:pt x="1526" y="2333"/>
                      <a:pt x="1443" y="1723"/>
                    </a:cubicBezTo>
                    <a:cubicBezTo>
                      <a:pt x="1401" y="1403"/>
                      <a:pt x="1304" y="1098"/>
                      <a:pt x="1193" y="807"/>
                    </a:cubicBezTo>
                    <a:cubicBezTo>
                      <a:pt x="1054" y="516"/>
                      <a:pt x="874" y="252"/>
                      <a:pt x="652" y="30"/>
                    </a:cubicBezTo>
                    <a:cubicBezTo>
                      <a:pt x="631" y="9"/>
                      <a:pt x="609" y="1"/>
                      <a:pt x="5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27"/>
              <p:cNvSpPr/>
              <p:nvPr/>
            </p:nvSpPr>
            <p:spPr>
              <a:xfrm>
                <a:off x="3721184" y="1409817"/>
                <a:ext cx="136120" cy="233441"/>
              </a:xfrm>
              <a:custGeom>
                <a:avLst/>
                <a:gdLst/>
                <a:ahLst/>
                <a:cxnLst/>
                <a:rect l="l" t="t" r="r" b="b"/>
                <a:pathLst>
                  <a:path w="4431" h="7599" extrusionOk="0">
                    <a:moveTo>
                      <a:pt x="331" y="1"/>
                    </a:moveTo>
                    <a:cubicBezTo>
                      <a:pt x="254" y="1"/>
                      <a:pt x="177" y="9"/>
                      <a:pt x="103" y="24"/>
                    </a:cubicBezTo>
                    <a:cubicBezTo>
                      <a:pt x="0" y="49"/>
                      <a:pt x="28" y="193"/>
                      <a:pt x="120" y="193"/>
                    </a:cubicBezTo>
                    <a:cubicBezTo>
                      <a:pt x="128" y="193"/>
                      <a:pt x="136" y="192"/>
                      <a:pt x="144" y="190"/>
                    </a:cubicBezTo>
                    <a:cubicBezTo>
                      <a:pt x="186" y="185"/>
                      <a:pt x="228" y="183"/>
                      <a:pt x="270" y="183"/>
                    </a:cubicBezTo>
                    <a:cubicBezTo>
                      <a:pt x="587" y="183"/>
                      <a:pt x="893" y="321"/>
                      <a:pt x="1101" y="579"/>
                    </a:cubicBezTo>
                    <a:cubicBezTo>
                      <a:pt x="1323" y="870"/>
                      <a:pt x="1490" y="1217"/>
                      <a:pt x="1545" y="1591"/>
                    </a:cubicBezTo>
                    <a:cubicBezTo>
                      <a:pt x="1712" y="2340"/>
                      <a:pt x="1740" y="3117"/>
                      <a:pt x="1809" y="3908"/>
                    </a:cubicBezTo>
                    <a:cubicBezTo>
                      <a:pt x="1851" y="4296"/>
                      <a:pt x="1906" y="4699"/>
                      <a:pt x="2003" y="5087"/>
                    </a:cubicBezTo>
                    <a:cubicBezTo>
                      <a:pt x="2086" y="5476"/>
                      <a:pt x="2239" y="5850"/>
                      <a:pt x="2433" y="6211"/>
                    </a:cubicBezTo>
                    <a:cubicBezTo>
                      <a:pt x="2641" y="6558"/>
                      <a:pt x="2905" y="6877"/>
                      <a:pt x="3224" y="7126"/>
                    </a:cubicBezTo>
                    <a:cubicBezTo>
                      <a:pt x="3543" y="7390"/>
                      <a:pt x="3931" y="7543"/>
                      <a:pt x="4334" y="7598"/>
                    </a:cubicBezTo>
                    <a:cubicBezTo>
                      <a:pt x="4375" y="7598"/>
                      <a:pt x="4417" y="7570"/>
                      <a:pt x="4417" y="7529"/>
                    </a:cubicBezTo>
                    <a:cubicBezTo>
                      <a:pt x="4431" y="7487"/>
                      <a:pt x="4403" y="7446"/>
                      <a:pt x="4362" y="7446"/>
                    </a:cubicBezTo>
                    <a:cubicBezTo>
                      <a:pt x="3987" y="7376"/>
                      <a:pt x="3640" y="7224"/>
                      <a:pt x="3349" y="6974"/>
                    </a:cubicBezTo>
                    <a:cubicBezTo>
                      <a:pt x="3071" y="6724"/>
                      <a:pt x="2822" y="6419"/>
                      <a:pt x="2641" y="6086"/>
                    </a:cubicBezTo>
                    <a:cubicBezTo>
                      <a:pt x="2475" y="5753"/>
                      <a:pt x="2336" y="5392"/>
                      <a:pt x="2253" y="5018"/>
                    </a:cubicBezTo>
                    <a:cubicBezTo>
                      <a:pt x="2170" y="4643"/>
                      <a:pt x="2114" y="4255"/>
                      <a:pt x="2073" y="3880"/>
                    </a:cubicBezTo>
                    <a:cubicBezTo>
                      <a:pt x="2003" y="3103"/>
                      <a:pt x="1975" y="2313"/>
                      <a:pt x="1795" y="1536"/>
                    </a:cubicBezTo>
                    <a:cubicBezTo>
                      <a:pt x="1712" y="1120"/>
                      <a:pt x="1531" y="745"/>
                      <a:pt x="1254" y="426"/>
                    </a:cubicBezTo>
                    <a:cubicBezTo>
                      <a:pt x="1115" y="273"/>
                      <a:pt x="935" y="148"/>
                      <a:pt x="741" y="79"/>
                    </a:cubicBezTo>
                    <a:cubicBezTo>
                      <a:pt x="607" y="26"/>
                      <a:pt x="468" y="1"/>
                      <a:pt x="3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27"/>
              <p:cNvSpPr/>
              <p:nvPr/>
            </p:nvSpPr>
            <p:spPr>
              <a:xfrm>
                <a:off x="3667209" y="1441090"/>
                <a:ext cx="173906" cy="324035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10548" extrusionOk="0">
                    <a:moveTo>
                      <a:pt x="312" y="1"/>
                    </a:moveTo>
                    <a:cubicBezTo>
                      <a:pt x="279" y="1"/>
                      <a:pt x="248" y="28"/>
                      <a:pt x="237" y="74"/>
                    </a:cubicBezTo>
                    <a:cubicBezTo>
                      <a:pt x="56" y="1184"/>
                      <a:pt x="1" y="2307"/>
                      <a:pt x="84" y="3431"/>
                    </a:cubicBezTo>
                    <a:cubicBezTo>
                      <a:pt x="153" y="4555"/>
                      <a:pt x="334" y="5665"/>
                      <a:pt x="639" y="6760"/>
                    </a:cubicBezTo>
                    <a:cubicBezTo>
                      <a:pt x="791" y="7302"/>
                      <a:pt x="986" y="7829"/>
                      <a:pt x="1235" y="8342"/>
                    </a:cubicBezTo>
                    <a:cubicBezTo>
                      <a:pt x="1485" y="8869"/>
                      <a:pt x="1860" y="9327"/>
                      <a:pt x="2331" y="9660"/>
                    </a:cubicBezTo>
                    <a:cubicBezTo>
                      <a:pt x="2803" y="9993"/>
                      <a:pt x="3330" y="10229"/>
                      <a:pt x="3899" y="10353"/>
                    </a:cubicBezTo>
                    <a:cubicBezTo>
                      <a:pt x="4440" y="10478"/>
                      <a:pt x="5009" y="10548"/>
                      <a:pt x="5577" y="10548"/>
                    </a:cubicBezTo>
                    <a:cubicBezTo>
                      <a:pt x="5619" y="10548"/>
                      <a:pt x="5647" y="10506"/>
                      <a:pt x="5661" y="10464"/>
                    </a:cubicBezTo>
                    <a:cubicBezTo>
                      <a:pt x="5661" y="10423"/>
                      <a:pt x="5619" y="10395"/>
                      <a:pt x="5577" y="10381"/>
                    </a:cubicBezTo>
                    <a:cubicBezTo>
                      <a:pt x="5023" y="10367"/>
                      <a:pt x="4482" y="10298"/>
                      <a:pt x="3941" y="10159"/>
                    </a:cubicBezTo>
                    <a:cubicBezTo>
                      <a:pt x="3413" y="10021"/>
                      <a:pt x="2914" y="9799"/>
                      <a:pt x="2470" y="9480"/>
                    </a:cubicBezTo>
                    <a:cubicBezTo>
                      <a:pt x="2040" y="9147"/>
                      <a:pt x="1693" y="8717"/>
                      <a:pt x="1457" y="8231"/>
                    </a:cubicBezTo>
                    <a:cubicBezTo>
                      <a:pt x="1221" y="7732"/>
                      <a:pt x="1041" y="7218"/>
                      <a:pt x="902" y="6677"/>
                    </a:cubicBezTo>
                    <a:cubicBezTo>
                      <a:pt x="597" y="5609"/>
                      <a:pt x="403" y="4527"/>
                      <a:pt x="320" y="3417"/>
                    </a:cubicBezTo>
                    <a:cubicBezTo>
                      <a:pt x="278" y="2862"/>
                      <a:pt x="264" y="2307"/>
                      <a:pt x="278" y="1752"/>
                    </a:cubicBezTo>
                    <a:cubicBezTo>
                      <a:pt x="292" y="1198"/>
                      <a:pt x="334" y="643"/>
                      <a:pt x="403" y="88"/>
                    </a:cubicBezTo>
                    <a:cubicBezTo>
                      <a:pt x="417" y="46"/>
                      <a:pt x="375" y="4"/>
                      <a:pt x="334" y="4"/>
                    </a:cubicBezTo>
                    <a:cubicBezTo>
                      <a:pt x="326" y="2"/>
                      <a:pt x="319" y="1"/>
                      <a:pt x="3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27"/>
              <p:cNvSpPr/>
              <p:nvPr/>
            </p:nvSpPr>
            <p:spPr>
              <a:xfrm>
                <a:off x="3711538" y="1508919"/>
                <a:ext cx="121498" cy="196116"/>
              </a:xfrm>
              <a:custGeom>
                <a:avLst/>
                <a:gdLst/>
                <a:ahLst/>
                <a:cxnLst/>
                <a:rect l="l" t="t" r="r" b="b"/>
                <a:pathLst>
                  <a:path w="3955" h="6384" extrusionOk="0">
                    <a:moveTo>
                      <a:pt x="154" y="1"/>
                    </a:moveTo>
                    <a:cubicBezTo>
                      <a:pt x="118" y="1"/>
                      <a:pt x="82" y="23"/>
                      <a:pt x="70" y="72"/>
                    </a:cubicBezTo>
                    <a:cubicBezTo>
                      <a:pt x="14" y="405"/>
                      <a:pt x="0" y="737"/>
                      <a:pt x="42" y="1070"/>
                    </a:cubicBezTo>
                    <a:cubicBezTo>
                      <a:pt x="98" y="1389"/>
                      <a:pt x="167" y="1722"/>
                      <a:pt x="264" y="2028"/>
                    </a:cubicBezTo>
                    <a:cubicBezTo>
                      <a:pt x="444" y="2666"/>
                      <a:pt x="666" y="3276"/>
                      <a:pt x="958" y="3873"/>
                    </a:cubicBezTo>
                    <a:cubicBezTo>
                      <a:pt x="1235" y="4469"/>
                      <a:pt x="1637" y="5010"/>
                      <a:pt x="2123" y="5468"/>
                    </a:cubicBezTo>
                    <a:cubicBezTo>
                      <a:pt x="2595" y="5926"/>
                      <a:pt x="3205" y="6245"/>
                      <a:pt x="3857" y="6384"/>
                    </a:cubicBezTo>
                    <a:cubicBezTo>
                      <a:pt x="3899" y="6384"/>
                      <a:pt x="3940" y="6356"/>
                      <a:pt x="3954" y="6328"/>
                    </a:cubicBezTo>
                    <a:cubicBezTo>
                      <a:pt x="3954" y="6287"/>
                      <a:pt x="3940" y="6245"/>
                      <a:pt x="3899" y="6231"/>
                    </a:cubicBezTo>
                    <a:cubicBezTo>
                      <a:pt x="3288" y="6065"/>
                      <a:pt x="2733" y="5746"/>
                      <a:pt x="2276" y="5288"/>
                    </a:cubicBezTo>
                    <a:cubicBezTo>
                      <a:pt x="1832" y="4844"/>
                      <a:pt x="1457" y="4317"/>
                      <a:pt x="1193" y="3748"/>
                    </a:cubicBezTo>
                    <a:cubicBezTo>
                      <a:pt x="916" y="3179"/>
                      <a:pt x="680" y="2569"/>
                      <a:pt x="500" y="1958"/>
                    </a:cubicBezTo>
                    <a:cubicBezTo>
                      <a:pt x="306" y="1348"/>
                      <a:pt x="153" y="724"/>
                      <a:pt x="236" y="99"/>
                    </a:cubicBezTo>
                    <a:cubicBezTo>
                      <a:pt x="244" y="37"/>
                      <a:pt x="199" y="1"/>
                      <a:pt x="1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27"/>
              <p:cNvSpPr/>
              <p:nvPr/>
            </p:nvSpPr>
            <p:spPr>
              <a:xfrm>
                <a:off x="4366550" y="1717293"/>
                <a:ext cx="205455" cy="317737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10343" extrusionOk="0">
                    <a:moveTo>
                      <a:pt x="6601" y="0"/>
                    </a:moveTo>
                    <a:cubicBezTo>
                      <a:pt x="6566" y="0"/>
                      <a:pt x="6535" y="36"/>
                      <a:pt x="6535" y="72"/>
                    </a:cubicBezTo>
                    <a:cubicBezTo>
                      <a:pt x="6368" y="1252"/>
                      <a:pt x="6230" y="2445"/>
                      <a:pt x="6077" y="3624"/>
                    </a:cubicBezTo>
                    <a:lnTo>
                      <a:pt x="5869" y="5399"/>
                    </a:lnTo>
                    <a:cubicBezTo>
                      <a:pt x="5786" y="5996"/>
                      <a:pt x="5744" y="6592"/>
                      <a:pt x="5647" y="7175"/>
                    </a:cubicBezTo>
                    <a:cubicBezTo>
                      <a:pt x="5578" y="7744"/>
                      <a:pt x="5342" y="8299"/>
                      <a:pt x="4967" y="8729"/>
                    </a:cubicBezTo>
                    <a:cubicBezTo>
                      <a:pt x="4565" y="9159"/>
                      <a:pt x="4093" y="9492"/>
                      <a:pt x="3552" y="9728"/>
                    </a:cubicBezTo>
                    <a:cubicBezTo>
                      <a:pt x="3011" y="9950"/>
                      <a:pt x="2442" y="10088"/>
                      <a:pt x="1860" y="10130"/>
                    </a:cubicBezTo>
                    <a:cubicBezTo>
                      <a:pt x="1776" y="10134"/>
                      <a:pt x="1693" y="10136"/>
                      <a:pt x="1609" y="10136"/>
                    </a:cubicBezTo>
                    <a:cubicBezTo>
                      <a:pt x="1107" y="10136"/>
                      <a:pt x="601" y="10065"/>
                      <a:pt x="126" y="9922"/>
                    </a:cubicBezTo>
                    <a:cubicBezTo>
                      <a:pt x="114" y="9914"/>
                      <a:pt x="102" y="9911"/>
                      <a:pt x="91" y="9911"/>
                    </a:cubicBezTo>
                    <a:cubicBezTo>
                      <a:pt x="63" y="9911"/>
                      <a:pt x="39" y="9934"/>
                      <a:pt x="29" y="9964"/>
                    </a:cubicBezTo>
                    <a:cubicBezTo>
                      <a:pt x="1" y="10005"/>
                      <a:pt x="29" y="10061"/>
                      <a:pt x="70" y="10075"/>
                    </a:cubicBezTo>
                    <a:cubicBezTo>
                      <a:pt x="587" y="10247"/>
                      <a:pt x="1126" y="10343"/>
                      <a:pt x="1668" y="10343"/>
                    </a:cubicBezTo>
                    <a:cubicBezTo>
                      <a:pt x="1736" y="10343"/>
                      <a:pt x="1805" y="10341"/>
                      <a:pt x="1874" y="10338"/>
                    </a:cubicBezTo>
                    <a:cubicBezTo>
                      <a:pt x="2484" y="10324"/>
                      <a:pt x="3094" y="10186"/>
                      <a:pt x="3649" y="9950"/>
                    </a:cubicBezTo>
                    <a:cubicBezTo>
                      <a:pt x="4232" y="9714"/>
                      <a:pt x="4745" y="9367"/>
                      <a:pt x="5161" y="8909"/>
                    </a:cubicBezTo>
                    <a:cubicBezTo>
                      <a:pt x="5370" y="8673"/>
                      <a:pt x="5550" y="8410"/>
                      <a:pt x="5661" y="8118"/>
                    </a:cubicBezTo>
                    <a:cubicBezTo>
                      <a:pt x="5786" y="7827"/>
                      <a:pt x="5855" y="7536"/>
                      <a:pt x="5911" y="7231"/>
                    </a:cubicBezTo>
                    <a:cubicBezTo>
                      <a:pt x="6008" y="6620"/>
                      <a:pt x="6049" y="6038"/>
                      <a:pt x="6119" y="5441"/>
                    </a:cubicBezTo>
                    <a:lnTo>
                      <a:pt x="6327" y="3665"/>
                    </a:lnTo>
                    <a:cubicBezTo>
                      <a:pt x="6452" y="2472"/>
                      <a:pt x="6576" y="1279"/>
                      <a:pt x="6687" y="86"/>
                    </a:cubicBezTo>
                    <a:cubicBezTo>
                      <a:pt x="6687" y="45"/>
                      <a:pt x="6660" y="3"/>
                      <a:pt x="6618" y="3"/>
                    </a:cubicBezTo>
                    <a:cubicBezTo>
                      <a:pt x="6612" y="1"/>
                      <a:pt x="6607" y="0"/>
                      <a:pt x="6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27"/>
              <p:cNvSpPr/>
              <p:nvPr/>
            </p:nvSpPr>
            <p:spPr>
              <a:xfrm>
                <a:off x="4364860" y="1669646"/>
                <a:ext cx="172186" cy="252549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8221" extrusionOk="0">
                    <a:moveTo>
                      <a:pt x="5522" y="0"/>
                    </a:moveTo>
                    <a:cubicBezTo>
                      <a:pt x="5272" y="28"/>
                      <a:pt x="5036" y="125"/>
                      <a:pt x="4856" y="292"/>
                    </a:cubicBezTo>
                    <a:cubicBezTo>
                      <a:pt x="4675" y="458"/>
                      <a:pt x="4537" y="652"/>
                      <a:pt x="4440" y="874"/>
                    </a:cubicBezTo>
                    <a:cubicBezTo>
                      <a:pt x="4287" y="1318"/>
                      <a:pt x="4162" y="1762"/>
                      <a:pt x="4093" y="2220"/>
                    </a:cubicBezTo>
                    <a:lnTo>
                      <a:pt x="3552" y="4897"/>
                    </a:lnTo>
                    <a:cubicBezTo>
                      <a:pt x="3482" y="5341"/>
                      <a:pt x="3371" y="5785"/>
                      <a:pt x="3233" y="6215"/>
                    </a:cubicBezTo>
                    <a:cubicBezTo>
                      <a:pt x="3108" y="6631"/>
                      <a:pt x="2886" y="7006"/>
                      <a:pt x="2567" y="7325"/>
                    </a:cubicBezTo>
                    <a:cubicBezTo>
                      <a:pt x="2248" y="7616"/>
                      <a:pt x="1859" y="7824"/>
                      <a:pt x="1429" y="7922"/>
                    </a:cubicBezTo>
                    <a:cubicBezTo>
                      <a:pt x="1142" y="7996"/>
                      <a:pt x="850" y="8033"/>
                      <a:pt x="555" y="8033"/>
                    </a:cubicBezTo>
                    <a:cubicBezTo>
                      <a:pt x="407" y="8033"/>
                      <a:pt x="259" y="8023"/>
                      <a:pt x="111" y="8005"/>
                    </a:cubicBezTo>
                    <a:cubicBezTo>
                      <a:pt x="70" y="8005"/>
                      <a:pt x="28" y="8033"/>
                      <a:pt x="14" y="8074"/>
                    </a:cubicBezTo>
                    <a:cubicBezTo>
                      <a:pt x="0" y="8130"/>
                      <a:pt x="42" y="8171"/>
                      <a:pt x="84" y="8171"/>
                    </a:cubicBezTo>
                    <a:cubicBezTo>
                      <a:pt x="293" y="8203"/>
                      <a:pt x="506" y="8220"/>
                      <a:pt x="719" y="8220"/>
                    </a:cubicBezTo>
                    <a:cubicBezTo>
                      <a:pt x="971" y="8220"/>
                      <a:pt x="1223" y="8196"/>
                      <a:pt x="1471" y="8143"/>
                    </a:cubicBezTo>
                    <a:cubicBezTo>
                      <a:pt x="1942" y="8033"/>
                      <a:pt x="2373" y="7824"/>
                      <a:pt x="2733" y="7505"/>
                    </a:cubicBezTo>
                    <a:cubicBezTo>
                      <a:pt x="3080" y="7172"/>
                      <a:pt x="3330" y="6756"/>
                      <a:pt x="3482" y="6298"/>
                    </a:cubicBezTo>
                    <a:cubicBezTo>
                      <a:pt x="3621" y="5854"/>
                      <a:pt x="3732" y="5411"/>
                      <a:pt x="3801" y="4953"/>
                    </a:cubicBezTo>
                    <a:lnTo>
                      <a:pt x="4329" y="2275"/>
                    </a:lnTo>
                    <a:cubicBezTo>
                      <a:pt x="4384" y="1831"/>
                      <a:pt x="4495" y="1387"/>
                      <a:pt x="4634" y="971"/>
                    </a:cubicBezTo>
                    <a:cubicBezTo>
                      <a:pt x="4703" y="763"/>
                      <a:pt x="4828" y="583"/>
                      <a:pt x="4981" y="430"/>
                    </a:cubicBezTo>
                    <a:cubicBezTo>
                      <a:pt x="5133" y="278"/>
                      <a:pt x="5327" y="181"/>
                      <a:pt x="5536" y="153"/>
                    </a:cubicBezTo>
                    <a:cubicBezTo>
                      <a:pt x="5577" y="153"/>
                      <a:pt x="5605" y="111"/>
                      <a:pt x="5605" y="70"/>
                    </a:cubicBezTo>
                    <a:cubicBezTo>
                      <a:pt x="5605" y="28"/>
                      <a:pt x="5563" y="0"/>
                      <a:pt x="55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27"/>
              <p:cNvSpPr/>
              <p:nvPr/>
            </p:nvSpPr>
            <p:spPr>
              <a:xfrm>
                <a:off x="4366550" y="1767244"/>
                <a:ext cx="157716" cy="212951"/>
              </a:xfrm>
              <a:custGeom>
                <a:avLst/>
                <a:gdLst/>
                <a:ahLst/>
                <a:cxnLst/>
                <a:rect l="l" t="t" r="r" b="b"/>
                <a:pathLst>
                  <a:path w="5134" h="6932" extrusionOk="0">
                    <a:moveTo>
                      <a:pt x="5050" y="0"/>
                    </a:moveTo>
                    <a:cubicBezTo>
                      <a:pt x="5009" y="0"/>
                      <a:pt x="4967" y="28"/>
                      <a:pt x="4967" y="69"/>
                    </a:cubicBezTo>
                    <a:cubicBezTo>
                      <a:pt x="4953" y="930"/>
                      <a:pt x="4884" y="1776"/>
                      <a:pt x="4773" y="2622"/>
                    </a:cubicBezTo>
                    <a:cubicBezTo>
                      <a:pt x="4718" y="3052"/>
                      <a:pt x="4662" y="3468"/>
                      <a:pt x="4593" y="3884"/>
                    </a:cubicBezTo>
                    <a:cubicBezTo>
                      <a:pt x="4523" y="4314"/>
                      <a:pt x="4426" y="4717"/>
                      <a:pt x="4301" y="5119"/>
                    </a:cubicBezTo>
                    <a:cubicBezTo>
                      <a:pt x="4190" y="5521"/>
                      <a:pt x="3982" y="5882"/>
                      <a:pt x="3705" y="6173"/>
                    </a:cubicBezTo>
                    <a:cubicBezTo>
                      <a:pt x="3566" y="6312"/>
                      <a:pt x="3400" y="6437"/>
                      <a:pt x="3219" y="6506"/>
                    </a:cubicBezTo>
                    <a:cubicBezTo>
                      <a:pt x="3025" y="6590"/>
                      <a:pt x="2831" y="6631"/>
                      <a:pt x="2637" y="6659"/>
                    </a:cubicBezTo>
                    <a:cubicBezTo>
                      <a:pt x="2220" y="6701"/>
                      <a:pt x="1790" y="6701"/>
                      <a:pt x="1360" y="6701"/>
                    </a:cubicBezTo>
                    <a:lnTo>
                      <a:pt x="84" y="6728"/>
                    </a:lnTo>
                    <a:cubicBezTo>
                      <a:pt x="29" y="6742"/>
                      <a:pt x="1" y="6770"/>
                      <a:pt x="1" y="6812"/>
                    </a:cubicBezTo>
                    <a:cubicBezTo>
                      <a:pt x="1" y="6867"/>
                      <a:pt x="29" y="6895"/>
                      <a:pt x="84" y="6909"/>
                    </a:cubicBezTo>
                    <a:lnTo>
                      <a:pt x="1360" y="6923"/>
                    </a:lnTo>
                    <a:cubicBezTo>
                      <a:pt x="1544" y="6928"/>
                      <a:pt x="1726" y="6932"/>
                      <a:pt x="1906" y="6932"/>
                    </a:cubicBezTo>
                    <a:cubicBezTo>
                      <a:pt x="2161" y="6932"/>
                      <a:pt x="2412" y="6925"/>
                      <a:pt x="2664" y="6909"/>
                    </a:cubicBezTo>
                    <a:cubicBezTo>
                      <a:pt x="2886" y="6881"/>
                      <a:pt x="3108" y="6839"/>
                      <a:pt x="3330" y="6756"/>
                    </a:cubicBezTo>
                    <a:cubicBezTo>
                      <a:pt x="3538" y="6659"/>
                      <a:pt x="3733" y="6534"/>
                      <a:pt x="3899" y="6368"/>
                    </a:cubicBezTo>
                    <a:cubicBezTo>
                      <a:pt x="4204" y="6035"/>
                      <a:pt x="4440" y="5646"/>
                      <a:pt x="4565" y="5216"/>
                    </a:cubicBezTo>
                    <a:cubicBezTo>
                      <a:pt x="4690" y="4786"/>
                      <a:pt x="4787" y="4370"/>
                      <a:pt x="4842" y="3940"/>
                    </a:cubicBezTo>
                    <a:cubicBezTo>
                      <a:pt x="4926" y="3510"/>
                      <a:pt x="4981" y="3080"/>
                      <a:pt x="5023" y="2650"/>
                    </a:cubicBezTo>
                    <a:cubicBezTo>
                      <a:pt x="5064" y="2234"/>
                      <a:pt x="5092" y="1790"/>
                      <a:pt x="5120" y="1360"/>
                    </a:cubicBezTo>
                    <a:cubicBezTo>
                      <a:pt x="5134" y="930"/>
                      <a:pt x="5134" y="499"/>
                      <a:pt x="5134" y="69"/>
                    </a:cubicBezTo>
                    <a:cubicBezTo>
                      <a:pt x="5134" y="28"/>
                      <a:pt x="5092" y="0"/>
                      <a:pt x="50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27"/>
              <p:cNvSpPr/>
              <p:nvPr/>
            </p:nvSpPr>
            <p:spPr>
              <a:xfrm>
                <a:off x="4220968" y="1440444"/>
                <a:ext cx="13517" cy="36157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177" extrusionOk="0">
                    <a:moveTo>
                      <a:pt x="85" y="0"/>
                    </a:moveTo>
                    <a:cubicBezTo>
                      <a:pt x="44" y="0"/>
                      <a:pt x="1" y="30"/>
                      <a:pt x="9" y="81"/>
                    </a:cubicBezTo>
                    <a:cubicBezTo>
                      <a:pt x="9" y="261"/>
                      <a:pt x="37" y="442"/>
                      <a:pt x="92" y="622"/>
                    </a:cubicBezTo>
                    <a:cubicBezTo>
                      <a:pt x="134" y="788"/>
                      <a:pt x="190" y="969"/>
                      <a:pt x="273" y="1121"/>
                    </a:cubicBezTo>
                    <a:cubicBezTo>
                      <a:pt x="287" y="1149"/>
                      <a:pt x="314" y="1177"/>
                      <a:pt x="356" y="1177"/>
                    </a:cubicBezTo>
                    <a:cubicBezTo>
                      <a:pt x="398" y="1177"/>
                      <a:pt x="439" y="1135"/>
                      <a:pt x="439" y="1080"/>
                    </a:cubicBezTo>
                    <a:cubicBezTo>
                      <a:pt x="425" y="899"/>
                      <a:pt x="398" y="719"/>
                      <a:pt x="342" y="553"/>
                    </a:cubicBezTo>
                    <a:cubicBezTo>
                      <a:pt x="301" y="372"/>
                      <a:pt x="231" y="206"/>
                      <a:pt x="162" y="39"/>
                    </a:cubicBezTo>
                    <a:lnTo>
                      <a:pt x="148" y="39"/>
                    </a:lnTo>
                    <a:cubicBezTo>
                      <a:pt x="137" y="12"/>
                      <a:pt x="112" y="0"/>
                      <a:pt x="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27"/>
              <p:cNvSpPr/>
              <p:nvPr/>
            </p:nvSpPr>
            <p:spPr>
              <a:xfrm>
                <a:off x="4188005" y="1523880"/>
                <a:ext cx="8970" cy="37693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27" extrusionOk="0">
                    <a:moveTo>
                      <a:pt x="125" y="1"/>
                    </a:moveTo>
                    <a:cubicBezTo>
                      <a:pt x="69" y="1"/>
                      <a:pt x="42" y="29"/>
                      <a:pt x="28" y="70"/>
                    </a:cubicBezTo>
                    <a:cubicBezTo>
                      <a:pt x="14" y="250"/>
                      <a:pt x="0" y="431"/>
                      <a:pt x="14" y="611"/>
                    </a:cubicBezTo>
                    <a:cubicBezTo>
                      <a:pt x="14" y="792"/>
                      <a:pt x="14" y="972"/>
                      <a:pt x="42" y="1152"/>
                    </a:cubicBezTo>
                    <a:cubicBezTo>
                      <a:pt x="42" y="1194"/>
                      <a:pt x="69" y="1222"/>
                      <a:pt x="97" y="1222"/>
                    </a:cubicBezTo>
                    <a:cubicBezTo>
                      <a:pt x="107" y="1225"/>
                      <a:pt x="118" y="1227"/>
                      <a:pt x="128" y="1227"/>
                    </a:cubicBezTo>
                    <a:cubicBezTo>
                      <a:pt x="163" y="1227"/>
                      <a:pt x="198" y="1208"/>
                      <a:pt x="208" y="1166"/>
                    </a:cubicBezTo>
                    <a:cubicBezTo>
                      <a:pt x="264" y="986"/>
                      <a:pt x="291" y="805"/>
                      <a:pt x="278" y="611"/>
                    </a:cubicBezTo>
                    <a:cubicBezTo>
                      <a:pt x="278" y="431"/>
                      <a:pt x="250" y="237"/>
                      <a:pt x="180" y="56"/>
                    </a:cubicBezTo>
                    <a:cubicBezTo>
                      <a:pt x="167" y="29"/>
                      <a:pt x="153" y="15"/>
                      <a:pt x="1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27"/>
              <p:cNvSpPr/>
              <p:nvPr/>
            </p:nvSpPr>
            <p:spPr>
              <a:xfrm>
                <a:off x="4245513" y="1608698"/>
                <a:ext cx="9001" cy="35574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158" extrusionOk="0">
                    <a:moveTo>
                      <a:pt x="84" y="0"/>
                    </a:moveTo>
                    <a:cubicBezTo>
                      <a:pt x="29" y="0"/>
                      <a:pt x="1" y="42"/>
                      <a:pt x="1" y="84"/>
                    </a:cubicBezTo>
                    <a:cubicBezTo>
                      <a:pt x="1" y="250"/>
                      <a:pt x="15" y="417"/>
                      <a:pt x="15" y="583"/>
                    </a:cubicBezTo>
                    <a:lnTo>
                      <a:pt x="15" y="1069"/>
                    </a:lnTo>
                    <a:cubicBezTo>
                      <a:pt x="15" y="1096"/>
                      <a:pt x="29" y="1124"/>
                      <a:pt x="56" y="1152"/>
                    </a:cubicBezTo>
                    <a:cubicBezTo>
                      <a:pt x="67" y="1155"/>
                      <a:pt x="78" y="1157"/>
                      <a:pt x="90" y="1157"/>
                    </a:cubicBezTo>
                    <a:cubicBezTo>
                      <a:pt x="124" y="1157"/>
                      <a:pt x="160" y="1141"/>
                      <a:pt x="181" y="1110"/>
                    </a:cubicBezTo>
                    <a:cubicBezTo>
                      <a:pt x="251" y="944"/>
                      <a:pt x="292" y="750"/>
                      <a:pt x="292" y="569"/>
                    </a:cubicBezTo>
                    <a:cubicBezTo>
                      <a:pt x="292" y="389"/>
                      <a:pt x="237" y="209"/>
                      <a:pt x="154" y="42"/>
                    </a:cubicBezTo>
                    <a:cubicBezTo>
                      <a:pt x="140" y="14"/>
                      <a:pt x="112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27"/>
              <p:cNvSpPr/>
              <p:nvPr/>
            </p:nvSpPr>
            <p:spPr>
              <a:xfrm>
                <a:off x="4189695" y="1704483"/>
                <a:ext cx="8970" cy="3806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39" extrusionOk="0">
                    <a:moveTo>
                      <a:pt x="145" y="0"/>
                    </a:moveTo>
                    <a:cubicBezTo>
                      <a:pt x="112" y="0"/>
                      <a:pt x="84" y="25"/>
                      <a:pt x="84" y="59"/>
                    </a:cubicBezTo>
                    <a:cubicBezTo>
                      <a:pt x="42" y="240"/>
                      <a:pt x="14" y="420"/>
                      <a:pt x="14" y="600"/>
                    </a:cubicBezTo>
                    <a:cubicBezTo>
                      <a:pt x="1" y="795"/>
                      <a:pt x="28" y="975"/>
                      <a:pt x="56" y="1155"/>
                    </a:cubicBezTo>
                    <a:cubicBezTo>
                      <a:pt x="56" y="1211"/>
                      <a:pt x="101" y="1238"/>
                      <a:pt x="146" y="1238"/>
                    </a:cubicBezTo>
                    <a:cubicBezTo>
                      <a:pt x="191" y="1238"/>
                      <a:pt x="236" y="1211"/>
                      <a:pt x="236" y="1155"/>
                    </a:cubicBezTo>
                    <a:cubicBezTo>
                      <a:pt x="278" y="975"/>
                      <a:pt x="292" y="795"/>
                      <a:pt x="292" y="614"/>
                    </a:cubicBezTo>
                    <a:cubicBezTo>
                      <a:pt x="292" y="420"/>
                      <a:pt x="278" y="240"/>
                      <a:pt x="236" y="59"/>
                    </a:cubicBezTo>
                    <a:cubicBezTo>
                      <a:pt x="223" y="32"/>
                      <a:pt x="209" y="4"/>
                      <a:pt x="167" y="4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27"/>
              <p:cNvSpPr/>
              <p:nvPr/>
            </p:nvSpPr>
            <p:spPr>
              <a:xfrm>
                <a:off x="4218664" y="1826257"/>
                <a:ext cx="9431" cy="4436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1444" extrusionOk="0">
                    <a:moveTo>
                      <a:pt x="202" y="0"/>
                    </a:moveTo>
                    <a:cubicBezTo>
                      <a:pt x="167" y="0"/>
                      <a:pt x="133" y="21"/>
                      <a:pt x="126" y="63"/>
                    </a:cubicBezTo>
                    <a:cubicBezTo>
                      <a:pt x="70" y="271"/>
                      <a:pt x="43" y="479"/>
                      <a:pt x="29" y="701"/>
                    </a:cubicBezTo>
                    <a:cubicBezTo>
                      <a:pt x="1" y="923"/>
                      <a:pt x="1" y="1131"/>
                      <a:pt x="29" y="1353"/>
                    </a:cubicBezTo>
                    <a:cubicBezTo>
                      <a:pt x="21" y="1412"/>
                      <a:pt x="69" y="1444"/>
                      <a:pt x="115" y="1444"/>
                    </a:cubicBezTo>
                    <a:cubicBezTo>
                      <a:pt x="156" y="1444"/>
                      <a:pt x="195" y="1419"/>
                      <a:pt x="195" y="1367"/>
                    </a:cubicBezTo>
                    <a:cubicBezTo>
                      <a:pt x="251" y="1145"/>
                      <a:pt x="278" y="937"/>
                      <a:pt x="292" y="715"/>
                    </a:cubicBezTo>
                    <a:cubicBezTo>
                      <a:pt x="306" y="507"/>
                      <a:pt x="292" y="285"/>
                      <a:pt x="278" y="63"/>
                    </a:cubicBezTo>
                    <a:cubicBezTo>
                      <a:pt x="271" y="21"/>
                      <a:pt x="237" y="0"/>
                      <a:pt x="2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27"/>
              <p:cNvSpPr/>
              <p:nvPr/>
            </p:nvSpPr>
            <p:spPr>
              <a:xfrm>
                <a:off x="4179035" y="1947386"/>
                <a:ext cx="8571" cy="3563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160" extrusionOk="0">
                    <a:moveTo>
                      <a:pt x="145" y="1"/>
                    </a:moveTo>
                    <a:cubicBezTo>
                      <a:pt x="112" y="1"/>
                      <a:pt x="82" y="25"/>
                      <a:pt x="70" y="60"/>
                    </a:cubicBezTo>
                    <a:cubicBezTo>
                      <a:pt x="29" y="226"/>
                      <a:pt x="15" y="393"/>
                      <a:pt x="1" y="573"/>
                    </a:cubicBezTo>
                    <a:cubicBezTo>
                      <a:pt x="1" y="739"/>
                      <a:pt x="15" y="920"/>
                      <a:pt x="56" y="1086"/>
                    </a:cubicBezTo>
                    <a:cubicBezTo>
                      <a:pt x="56" y="1128"/>
                      <a:pt x="84" y="1142"/>
                      <a:pt x="112" y="1156"/>
                    </a:cubicBezTo>
                    <a:cubicBezTo>
                      <a:pt x="119" y="1158"/>
                      <a:pt x="126" y="1159"/>
                      <a:pt x="134" y="1159"/>
                    </a:cubicBezTo>
                    <a:cubicBezTo>
                      <a:pt x="171" y="1159"/>
                      <a:pt x="211" y="1132"/>
                      <a:pt x="223" y="1086"/>
                    </a:cubicBezTo>
                    <a:cubicBezTo>
                      <a:pt x="264" y="920"/>
                      <a:pt x="278" y="753"/>
                      <a:pt x="278" y="573"/>
                    </a:cubicBezTo>
                    <a:cubicBezTo>
                      <a:pt x="278" y="407"/>
                      <a:pt x="264" y="226"/>
                      <a:pt x="223" y="60"/>
                    </a:cubicBezTo>
                    <a:cubicBezTo>
                      <a:pt x="209" y="32"/>
                      <a:pt x="195" y="18"/>
                      <a:pt x="167" y="4"/>
                    </a:cubicBezTo>
                    <a:cubicBezTo>
                      <a:pt x="160" y="2"/>
                      <a:pt x="153" y="1"/>
                      <a:pt x="1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27"/>
              <p:cNvSpPr/>
              <p:nvPr/>
            </p:nvSpPr>
            <p:spPr>
              <a:xfrm>
                <a:off x="4098917" y="1451934"/>
                <a:ext cx="8571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808" extrusionOk="0">
                    <a:moveTo>
                      <a:pt x="147" y="1"/>
                    </a:moveTo>
                    <a:cubicBezTo>
                      <a:pt x="117" y="1"/>
                      <a:pt x="90" y="24"/>
                      <a:pt x="70" y="54"/>
                    </a:cubicBezTo>
                    <a:cubicBezTo>
                      <a:pt x="28" y="165"/>
                      <a:pt x="15" y="276"/>
                      <a:pt x="1" y="401"/>
                    </a:cubicBezTo>
                    <a:cubicBezTo>
                      <a:pt x="1" y="512"/>
                      <a:pt x="15" y="636"/>
                      <a:pt x="42" y="747"/>
                    </a:cubicBezTo>
                    <a:cubicBezTo>
                      <a:pt x="56" y="775"/>
                      <a:pt x="70" y="789"/>
                      <a:pt x="98" y="803"/>
                    </a:cubicBezTo>
                    <a:cubicBezTo>
                      <a:pt x="108" y="806"/>
                      <a:pt x="118" y="808"/>
                      <a:pt x="129" y="808"/>
                    </a:cubicBezTo>
                    <a:cubicBezTo>
                      <a:pt x="163" y="808"/>
                      <a:pt x="198" y="790"/>
                      <a:pt x="209" y="747"/>
                    </a:cubicBezTo>
                    <a:cubicBezTo>
                      <a:pt x="250" y="650"/>
                      <a:pt x="278" y="525"/>
                      <a:pt x="278" y="414"/>
                    </a:cubicBezTo>
                    <a:cubicBezTo>
                      <a:pt x="278" y="303"/>
                      <a:pt x="264" y="179"/>
                      <a:pt x="237" y="68"/>
                    </a:cubicBezTo>
                    <a:cubicBezTo>
                      <a:pt x="223" y="40"/>
                      <a:pt x="209" y="26"/>
                      <a:pt x="181" y="12"/>
                    </a:cubicBezTo>
                    <a:cubicBezTo>
                      <a:pt x="169" y="4"/>
                      <a:pt x="15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27"/>
              <p:cNvSpPr/>
              <p:nvPr/>
            </p:nvSpPr>
            <p:spPr>
              <a:xfrm>
                <a:off x="4066969" y="1542558"/>
                <a:ext cx="8540" cy="5084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655" extrusionOk="0">
                    <a:moveTo>
                      <a:pt x="137" y="0"/>
                    </a:moveTo>
                    <a:cubicBezTo>
                      <a:pt x="104" y="0"/>
                      <a:pt x="82" y="36"/>
                      <a:pt x="70" y="73"/>
                    </a:cubicBezTo>
                    <a:cubicBezTo>
                      <a:pt x="28" y="322"/>
                      <a:pt x="0" y="572"/>
                      <a:pt x="0" y="822"/>
                    </a:cubicBezTo>
                    <a:cubicBezTo>
                      <a:pt x="0" y="1071"/>
                      <a:pt x="14" y="1321"/>
                      <a:pt x="42" y="1571"/>
                    </a:cubicBezTo>
                    <a:cubicBezTo>
                      <a:pt x="42" y="1626"/>
                      <a:pt x="87" y="1654"/>
                      <a:pt x="132" y="1654"/>
                    </a:cubicBezTo>
                    <a:cubicBezTo>
                      <a:pt x="177" y="1654"/>
                      <a:pt x="222" y="1626"/>
                      <a:pt x="222" y="1571"/>
                    </a:cubicBezTo>
                    <a:cubicBezTo>
                      <a:pt x="264" y="1321"/>
                      <a:pt x="278" y="1071"/>
                      <a:pt x="278" y="822"/>
                    </a:cubicBezTo>
                    <a:cubicBezTo>
                      <a:pt x="278" y="572"/>
                      <a:pt x="264" y="322"/>
                      <a:pt x="236" y="73"/>
                    </a:cubicBezTo>
                    <a:cubicBezTo>
                      <a:pt x="222" y="31"/>
                      <a:pt x="194" y="3"/>
                      <a:pt x="153" y="3"/>
                    </a:cubicBezTo>
                    <a:cubicBezTo>
                      <a:pt x="147" y="1"/>
                      <a:pt x="142" y="0"/>
                      <a:pt x="1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27"/>
              <p:cNvSpPr/>
              <p:nvPr/>
            </p:nvSpPr>
            <p:spPr>
              <a:xfrm>
                <a:off x="4013700" y="1489443"/>
                <a:ext cx="11090" cy="4451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449" extrusionOk="0">
                    <a:moveTo>
                      <a:pt x="267" y="0"/>
                    </a:moveTo>
                    <a:cubicBezTo>
                      <a:pt x="243" y="0"/>
                      <a:pt x="219" y="13"/>
                      <a:pt x="208" y="40"/>
                    </a:cubicBezTo>
                    <a:cubicBezTo>
                      <a:pt x="97" y="248"/>
                      <a:pt x="42" y="470"/>
                      <a:pt x="28" y="692"/>
                    </a:cubicBezTo>
                    <a:cubicBezTo>
                      <a:pt x="0" y="928"/>
                      <a:pt x="28" y="1150"/>
                      <a:pt x="97" y="1371"/>
                    </a:cubicBezTo>
                    <a:cubicBezTo>
                      <a:pt x="104" y="1424"/>
                      <a:pt x="144" y="1448"/>
                      <a:pt x="183" y="1448"/>
                    </a:cubicBezTo>
                    <a:cubicBezTo>
                      <a:pt x="228" y="1448"/>
                      <a:pt x="271" y="1417"/>
                      <a:pt x="264" y="1358"/>
                    </a:cubicBezTo>
                    <a:cubicBezTo>
                      <a:pt x="278" y="1136"/>
                      <a:pt x="292" y="928"/>
                      <a:pt x="305" y="719"/>
                    </a:cubicBezTo>
                    <a:cubicBezTo>
                      <a:pt x="319" y="511"/>
                      <a:pt x="347" y="303"/>
                      <a:pt x="361" y="81"/>
                    </a:cubicBezTo>
                    <a:lnTo>
                      <a:pt x="347" y="81"/>
                    </a:lnTo>
                    <a:cubicBezTo>
                      <a:pt x="347" y="31"/>
                      <a:pt x="306" y="0"/>
                      <a:pt x="2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27"/>
              <p:cNvSpPr/>
              <p:nvPr/>
            </p:nvSpPr>
            <p:spPr>
              <a:xfrm>
                <a:off x="4006880" y="1620003"/>
                <a:ext cx="8970" cy="39967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301" extrusionOk="0">
                    <a:moveTo>
                      <a:pt x="168" y="0"/>
                    </a:moveTo>
                    <a:cubicBezTo>
                      <a:pt x="135" y="0"/>
                      <a:pt x="104" y="21"/>
                      <a:pt x="97" y="62"/>
                    </a:cubicBezTo>
                    <a:cubicBezTo>
                      <a:pt x="42" y="257"/>
                      <a:pt x="14" y="451"/>
                      <a:pt x="14" y="645"/>
                    </a:cubicBezTo>
                    <a:cubicBezTo>
                      <a:pt x="0" y="839"/>
                      <a:pt x="14" y="1034"/>
                      <a:pt x="42" y="1228"/>
                    </a:cubicBezTo>
                    <a:cubicBezTo>
                      <a:pt x="42" y="1269"/>
                      <a:pt x="70" y="1297"/>
                      <a:pt x="111" y="1297"/>
                    </a:cubicBezTo>
                    <a:cubicBezTo>
                      <a:pt x="119" y="1300"/>
                      <a:pt x="126" y="1301"/>
                      <a:pt x="133" y="1301"/>
                    </a:cubicBezTo>
                    <a:cubicBezTo>
                      <a:pt x="167" y="1301"/>
                      <a:pt x="197" y="1276"/>
                      <a:pt x="208" y="1242"/>
                    </a:cubicBezTo>
                    <a:cubicBezTo>
                      <a:pt x="250" y="1047"/>
                      <a:pt x="278" y="853"/>
                      <a:pt x="278" y="659"/>
                    </a:cubicBezTo>
                    <a:cubicBezTo>
                      <a:pt x="292" y="465"/>
                      <a:pt x="278" y="271"/>
                      <a:pt x="250" y="76"/>
                    </a:cubicBezTo>
                    <a:lnTo>
                      <a:pt x="250" y="62"/>
                    </a:lnTo>
                    <a:cubicBezTo>
                      <a:pt x="236" y="21"/>
                      <a:pt x="201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27"/>
              <p:cNvSpPr/>
              <p:nvPr/>
            </p:nvSpPr>
            <p:spPr>
              <a:xfrm>
                <a:off x="4077198" y="1723775"/>
                <a:ext cx="8970" cy="3849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53" extrusionOk="0">
                    <a:moveTo>
                      <a:pt x="111" y="0"/>
                    </a:moveTo>
                    <a:cubicBezTo>
                      <a:pt x="70" y="0"/>
                      <a:pt x="28" y="28"/>
                      <a:pt x="28" y="69"/>
                    </a:cubicBezTo>
                    <a:cubicBezTo>
                      <a:pt x="14" y="250"/>
                      <a:pt x="0" y="444"/>
                      <a:pt x="14" y="624"/>
                    </a:cubicBezTo>
                    <a:cubicBezTo>
                      <a:pt x="14" y="805"/>
                      <a:pt x="28" y="985"/>
                      <a:pt x="42" y="1179"/>
                    </a:cubicBezTo>
                    <a:cubicBezTo>
                      <a:pt x="56" y="1207"/>
                      <a:pt x="70" y="1235"/>
                      <a:pt x="111" y="1249"/>
                    </a:cubicBezTo>
                    <a:cubicBezTo>
                      <a:pt x="119" y="1251"/>
                      <a:pt x="126" y="1252"/>
                      <a:pt x="133" y="1252"/>
                    </a:cubicBezTo>
                    <a:cubicBezTo>
                      <a:pt x="167" y="1252"/>
                      <a:pt x="197" y="1227"/>
                      <a:pt x="208" y="1193"/>
                    </a:cubicBezTo>
                    <a:cubicBezTo>
                      <a:pt x="264" y="999"/>
                      <a:pt x="292" y="805"/>
                      <a:pt x="278" y="624"/>
                    </a:cubicBezTo>
                    <a:cubicBezTo>
                      <a:pt x="278" y="430"/>
                      <a:pt x="250" y="236"/>
                      <a:pt x="181" y="56"/>
                    </a:cubicBezTo>
                    <a:cubicBezTo>
                      <a:pt x="167" y="28"/>
                      <a:pt x="153" y="0"/>
                      <a:pt x="1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27"/>
              <p:cNvSpPr/>
              <p:nvPr/>
            </p:nvSpPr>
            <p:spPr>
              <a:xfrm>
                <a:off x="4025619" y="1818700"/>
                <a:ext cx="8571" cy="3219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48" extrusionOk="0">
                    <a:moveTo>
                      <a:pt x="144" y="0"/>
                    </a:moveTo>
                    <a:cubicBezTo>
                      <a:pt x="108" y="0"/>
                      <a:pt x="70" y="25"/>
                      <a:pt x="70" y="59"/>
                    </a:cubicBezTo>
                    <a:cubicBezTo>
                      <a:pt x="28" y="212"/>
                      <a:pt x="1" y="364"/>
                      <a:pt x="1" y="517"/>
                    </a:cubicBezTo>
                    <a:cubicBezTo>
                      <a:pt x="1" y="670"/>
                      <a:pt x="14" y="836"/>
                      <a:pt x="42" y="989"/>
                    </a:cubicBezTo>
                    <a:cubicBezTo>
                      <a:pt x="56" y="1016"/>
                      <a:pt x="84" y="1030"/>
                      <a:pt x="112" y="1044"/>
                    </a:cubicBezTo>
                    <a:cubicBezTo>
                      <a:pt x="119" y="1047"/>
                      <a:pt x="126" y="1048"/>
                      <a:pt x="134" y="1048"/>
                    </a:cubicBezTo>
                    <a:cubicBezTo>
                      <a:pt x="167" y="1048"/>
                      <a:pt x="197" y="1023"/>
                      <a:pt x="209" y="989"/>
                    </a:cubicBezTo>
                    <a:cubicBezTo>
                      <a:pt x="250" y="836"/>
                      <a:pt x="278" y="683"/>
                      <a:pt x="264" y="531"/>
                    </a:cubicBezTo>
                    <a:cubicBezTo>
                      <a:pt x="278" y="364"/>
                      <a:pt x="250" y="212"/>
                      <a:pt x="223" y="59"/>
                    </a:cubicBezTo>
                    <a:cubicBezTo>
                      <a:pt x="209" y="31"/>
                      <a:pt x="195" y="18"/>
                      <a:pt x="167" y="4"/>
                    </a:cubicBezTo>
                    <a:cubicBezTo>
                      <a:pt x="160" y="1"/>
                      <a:pt x="152" y="0"/>
                      <a:pt x="1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27"/>
              <p:cNvSpPr/>
              <p:nvPr/>
            </p:nvSpPr>
            <p:spPr>
              <a:xfrm>
                <a:off x="4064818" y="1905637"/>
                <a:ext cx="9001" cy="4116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340" extrusionOk="0">
                    <a:moveTo>
                      <a:pt x="95" y="1"/>
                    </a:moveTo>
                    <a:cubicBezTo>
                      <a:pt x="60" y="1"/>
                      <a:pt x="29" y="37"/>
                      <a:pt x="29" y="73"/>
                    </a:cubicBezTo>
                    <a:cubicBezTo>
                      <a:pt x="15" y="267"/>
                      <a:pt x="1" y="461"/>
                      <a:pt x="15" y="670"/>
                    </a:cubicBezTo>
                    <a:cubicBezTo>
                      <a:pt x="15" y="864"/>
                      <a:pt x="15" y="1072"/>
                      <a:pt x="43" y="1266"/>
                    </a:cubicBezTo>
                    <a:cubicBezTo>
                      <a:pt x="43" y="1294"/>
                      <a:pt x="70" y="1322"/>
                      <a:pt x="112" y="1335"/>
                    </a:cubicBezTo>
                    <a:cubicBezTo>
                      <a:pt x="119" y="1338"/>
                      <a:pt x="127" y="1339"/>
                      <a:pt x="134" y="1339"/>
                    </a:cubicBezTo>
                    <a:cubicBezTo>
                      <a:pt x="167" y="1339"/>
                      <a:pt x="198" y="1314"/>
                      <a:pt x="209" y="1280"/>
                    </a:cubicBezTo>
                    <a:cubicBezTo>
                      <a:pt x="264" y="1072"/>
                      <a:pt x="292" y="864"/>
                      <a:pt x="278" y="670"/>
                    </a:cubicBezTo>
                    <a:cubicBezTo>
                      <a:pt x="278" y="461"/>
                      <a:pt x="237" y="253"/>
                      <a:pt x="181" y="45"/>
                    </a:cubicBezTo>
                    <a:cubicBezTo>
                      <a:pt x="167" y="18"/>
                      <a:pt x="140" y="4"/>
                      <a:pt x="112" y="4"/>
                    </a:cubicBezTo>
                    <a:cubicBezTo>
                      <a:pt x="106" y="2"/>
                      <a:pt x="101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27"/>
              <p:cNvSpPr/>
              <p:nvPr/>
            </p:nvSpPr>
            <p:spPr>
              <a:xfrm>
                <a:off x="4027739" y="2031897"/>
                <a:ext cx="9861" cy="3674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196" extrusionOk="0">
                    <a:moveTo>
                      <a:pt x="112" y="0"/>
                    </a:moveTo>
                    <a:cubicBezTo>
                      <a:pt x="56" y="0"/>
                      <a:pt x="29" y="28"/>
                      <a:pt x="15" y="69"/>
                    </a:cubicBezTo>
                    <a:cubicBezTo>
                      <a:pt x="1" y="250"/>
                      <a:pt x="1" y="430"/>
                      <a:pt x="15" y="610"/>
                    </a:cubicBezTo>
                    <a:cubicBezTo>
                      <a:pt x="29" y="791"/>
                      <a:pt x="70" y="971"/>
                      <a:pt x="126" y="1138"/>
                    </a:cubicBezTo>
                    <a:cubicBezTo>
                      <a:pt x="140" y="1165"/>
                      <a:pt x="167" y="1193"/>
                      <a:pt x="195" y="1193"/>
                    </a:cubicBezTo>
                    <a:cubicBezTo>
                      <a:pt x="201" y="1195"/>
                      <a:pt x="207" y="1196"/>
                      <a:pt x="213" y="1196"/>
                    </a:cubicBezTo>
                    <a:cubicBezTo>
                      <a:pt x="251" y="1196"/>
                      <a:pt x="292" y="1160"/>
                      <a:pt x="292" y="1124"/>
                    </a:cubicBezTo>
                    <a:cubicBezTo>
                      <a:pt x="320" y="943"/>
                      <a:pt x="320" y="763"/>
                      <a:pt x="292" y="583"/>
                    </a:cubicBezTo>
                    <a:cubicBezTo>
                      <a:pt x="278" y="402"/>
                      <a:pt x="237" y="222"/>
                      <a:pt x="181" y="55"/>
                    </a:cubicBezTo>
                    <a:cubicBezTo>
                      <a:pt x="167" y="28"/>
                      <a:pt x="140" y="0"/>
                      <a:pt x="1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27"/>
              <p:cNvSpPr/>
              <p:nvPr/>
            </p:nvSpPr>
            <p:spPr>
              <a:xfrm>
                <a:off x="4061009" y="2130323"/>
                <a:ext cx="9400" cy="3711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08" extrusionOk="0">
                    <a:moveTo>
                      <a:pt x="153" y="1"/>
                    </a:moveTo>
                    <a:cubicBezTo>
                      <a:pt x="111" y="1"/>
                      <a:pt x="69" y="14"/>
                      <a:pt x="56" y="56"/>
                    </a:cubicBezTo>
                    <a:cubicBezTo>
                      <a:pt x="14" y="236"/>
                      <a:pt x="0" y="431"/>
                      <a:pt x="14" y="611"/>
                    </a:cubicBezTo>
                    <a:cubicBezTo>
                      <a:pt x="28" y="791"/>
                      <a:pt x="69" y="986"/>
                      <a:pt x="153" y="1152"/>
                    </a:cubicBezTo>
                    <a:cubicBezTo>
                      <a:pt x="167" y="1180"/>
                      <a:pt x="194" y="1194"/>
                      <a:pt x="222" y="1208"/>
                    </a:cubicBezTo>
                    <a:cubicBezTo>
                      <a:pt x="264" y="1208"/>
                      <a:pt x="305" y="1166"/>
                      <a:pt x="305" y="1110"/>
                    </a:cubicBezTo>
                    <a:cubicBezTo>
                      <a:pt x="305" y="944"/>
                      <a:pt x="305" y="764"/>
                      <a:pt x="291" y="597"/>
                    </a:cubicBezTo>
                    <a:cubicBezTo>
                      <a:pt x="264" y="417"/>
                      <a:pt x="250" y="250"/>
                      <a:pt x="222" y="70"/>
                    </a:cubicBezTo>
                    <a:cubicBezTo>
                      <a:pt x="208" y="42"/>
                      <a:pt x="194" y="14"/>
                      <a:pt x="1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27"/>
              <p:cNvSpPr/>
              <p:nvPr/>
            </p:nvSpPr>
            <p:spPr>
              <a:xfrm>
                <a:off x="4174366" y="2084182"/>
                <a:ext cx="9830" cy="4288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96" extrusionOk="0">
                    <a:moveTo>
                      <a:pt x="214" y="1"/>
                    </a:moveTo>
                    <a:cubicBezTo>
                      <a:pt x="181" y="1"/>
                      <a:pt x="150" y="26"/>
                      <a:pt x="139" y="60"/>
                    </a:cubicBezTo>
                    <a:cubicBezTo>
                      <a:pt x="83" y="254"/>
                      <a:pt x="42" y="476"/>
                      <a:pt x="28" y="684"/>
                    </a:cubicBezTo>
                    <a:cubicBezTo>
                      <a:pt x="0" y="892"/>
                      <a:pt x="0" y="1100"/>
                      <a:pt x="28" y="1322"/>
                    </a:cubicBezTo>
                    <a:cubicBezTo>
                      <a:pt x="28" y="1350"/>
                      <a:pt x="42" y="1378"/>
                      <a:pt x="83" y="1392"/>
                    </a:cubicBezTo>
                    <a:cubicBezTo>
                      <a:pt x="91" y="1394"/>
                      <a:pt x="99" y="1395"/>
                      <a:pt x="107" y="1395"/>
                    </a:cubicBezTo>
                    <a:cubicBezTo>
                      <a:pt x="143" y="1395"/>
                      <a:pt x="183" y="1370"/>
                      <a:pt x="194" y="1336"/>
                    </a:cubicBezTo>
                    <a:cubicBezTo>
                      <a:pt x="250" y="1128"/>
                      <a:pt x="278" y="920"/>
                      <a:pt x="292" y="712"/>
                    </a:cubicBezTo>
                    <a:cubicBezTo>
                      <a:pt x="319" y="490"/>
                      <a:pt x="319" y="282"/>
                      <a:pt x="292" y="74"/>
                    </a:cubicBezTo>
                    <a:cubicBezTo>
                      <a:pt x="292" y="32"/>
                      <a:pt x="264" y="4"/>
                      <a:pt x="236" y="4"/>
                    </a:cubicBezTo>
                    <a:cubicBezTo>
                      <a:pt x="229" y="2"/>
                      <a:pt x="221" y="1"/>
                      <a:pt x="2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27"/>
              <p:cNvSpPr/>
              <p:nvPr/>
            </p:nvSpPr>
            <p:spPr>
              <a:xfrm>
                <a:off x="4321822" y="1452179"/>
                <a:ext cx="12380" cy="29553"/>
              </a:xfrm>
              <a:custGeom>
                <a:avLst/>
                <a:gdLst/>
                <a:ahLst/>
                <a:cxnLst/>
                <a:rect l="l" t="t" r="r" b="b"/>
                <a:pathLst>
                  <a:path w="403" h="962" extrusionOk="0">
                    <a:moveTo>
                      <a:pt x="90" y="1"/>
                    </a:moveTo>
                    <a:cubicBezTo>
                      <a:pt x="56" y="1"/>
                      <a:pt x="26" y="28"/>
                      <a:pt x="14" y="74"/>
                    </a:cubicBezTo>
                    <a:cubicBezTo>
                      <a:pt x="0" y="212"/>
                      <a:pt x="0" y="379"/>
                      <a:pt x="42" y="517"/>
                    </a:cubicBezTo>
                    <a:cubicBezTo>
                      <a:pt x="83" y="670"/>
                      <a:pt x="139" y="809"/>
                      <a:pt x="250" y="920"/>
                    </a:cubicBezTo>
                    <a:cubicBezTo>
                      <a:pt x="264" y="948"/>
                      <a:pt x="291" y="961"/>
                      <a:pt x="319" y="961"/>
                    </a:cubicBezTo>
                    <a:cubicBezTo>
                      <a:pt x="375" y="948"/>
                      <a:pt x="402" y="906"/>
                      <a:pt x="402" y="864"/>
                    </a:cubicBezTo>
                    <a:cubicBezTo>
                      <a:pt x="375" y="726"/>
                      <a:pt x="347" y="587"/>
                      <a:pt x="305" y="448"/>
                    </a:cubicBezTo>
                    <a:cubicBezTo>
                      <a:pt x="264" y="323"/>
                      <a:pt x="222" y="185"/>
                      <a:pt x="180" y="60"/>
                    </a:cubicBezTo>
                    <a:lnTo>
                      <a:pt x="167" y="46"/>
                    </a:lnTo>
                    <a:cubicBezTo>
                      <a:pt x="167" y="32"/>
                      <a:pt x="139" y="4"/>
                      <a:pt x="111" y="4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27"/>
              <p:cNvSpPr/>
              <p:nvPr/>
            </p:nvSpPr>
            <p:spPr>
              <a:xfrm>
                <a:off x="4322252" y="1571496"/>
                <a:ext cx="8540" cy="399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299" extrusionOk="0">
                    <a:moveTo>
                      <a:pt x="90" y="1"/>
                    </a:moveTo>
                    <a:cubicBezTo>
                      <a:pt x="56" y="1"/>
                      <a:pt x="25" y="28"/>
                      <a:pt x="14" y="74"/>
                    </a:cubicBezTo>
                    <a:cubicBezTo>
                      <a:pt x="0" y="254"/>
                      <a:pt x="0" y="448"/>
                      <a:pt x="0" y="643"/>
                    </a:cubicBezTo>
                    <a:cubicBezTo>
                      <a:pt x="0" y="837"/>
                      <a:pt x="14" y="1031"/>
                      <a:pt x="28" y="1225"/>
                    </a:cubicBezTo>
                    <a:cubicBezTo>
                      <a:pt x="42" y="1253"/>
                      <a:pt x="56" y="1281"/>
                      <a:pt x="97" y="1295"/>
                    </a:cubicBezTo>
                    <a:cubicBezTo>
                      <a:pt x="105" y="1297"/>
                      <a:pt x="112" y="1298"/>
                      <a:pt x="119" y="1298"/>
                    </a:cubicBezTo>
                    <a:cubicBezTo>
                      <a:pt x="153" y="1298"/>
                      <a:pt x="183" y="1273"/>
                      <a:pt x="194" y="1239"/>
                    </a:cubicBezTo>
                    <a:cubicBezTo>
                      <a:pt x="250" y="1045"/>
                      <a:pt x="277" y="837"/>
                      <a:pt x="264" y="643"/>
                    </a:cubicBezTo>
                    <a:cubicBezTo>
                      <a:pt x="264" y="435"/>
                      <a:pt x="236" y="240"/>
                      <a:pt x="166" y="46"/>
                    </a:cubicBezTo>
                    <a:cubicBezTo>
                      <a:pt x="166" y="18"/>
                      <a:pt x="139" y="5"/>
                      <a:pt x="111" y="5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27"/>
              <p:cNvSpPr/>
              <p:nvPr/>
            </p:nvSpPr>
            <p:spPr>
              <a:xfrm>
                <a:off x="4347811" y="1680613"/>
                <a:ext cx="8540" cy="352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146" extrusionOk="0">
                    <a:moveTo>
                      <a:pt x="145" y="0"/>
                    </a:moveTo>
                    <a:cubicBezTo>
                      <a:pt x="111" y="0"/>
                      <a:pt x="81" y="25"/>
                      <a:pt x="70" y="59"/>
                    </a:cubicBezTo>
                    <a:cubicBezTo>
                      <a:pt x="28" y="226"/>
                      <a:pt x="0" y="392"/>
                      <a:pt x="0" y="573"/>
                    </a:cubicBezTo>
                    <a:cubicBezTo>
                      <a:pt x="0" y="739"/>
                      <a:pt x="14" y="906"/>
                      <a:pt x="42" y="1072"/>
                    </a:cubicBezTo>
                    <a:cubicBezTo>
                      <a:pt x="56" y="1114"/>
                      <a:pt x="70" y="1128"/>
                      <a:pt x="111" y="1141"/>
                    </a:cubicBezTo>
                    <a:cubicBezTo>
                      <a:pt x="119" y="1144"/>
                      <a:pt x="126" y="1145"/>
                      <a:pt x="133" y="1145"/>
                    </a:cubicBezTo>
                    <a:cubicBezTo>
                      <a:pt x="167" y="1145"/>
                      <a:pt x="197" y="1120"/>
                      <a:pt x="208" y="1086"/>
                    </a:cubicBezTo>
                    <a:cubicBezTo>
                      <a:pt x="250" y="920"/>
                      <a:pt x="278" y="739"/>
                      <a:pt x="278" y="573"/>
                    </a:cubicBezTo>
                    <a:cubicBezTo>
                      <a:pt x="278" y="406"/>
                      <a:pt x="264" y="226"/>
                      <a:pt x="222" y="59"/>
                    </a:cubicBezTo>
                    <a:cubicBezTo>
                      <a:pt x="222" y="32"/>
                      <a:pt x="195" y="18"/>
                      <a:pt x="167" y="4"/>
                    </a:cubicBezTo>
                    <a:cubicBezTo>
                      <a:pt x="159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27"/>
              <p:cNvSpPr/>
              <p:nvPr/>
            </p:nvSpPr>
            <p:spPr>
              <a:xfrm>
                <a:off x="4310302" y="1810129"/>
                <a:ext cx="10260" cy="33577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093" extrusionOk="0">
                    <a:moveTo>
                      <a:pt x="245" y="0"/>
                    </a:moveTo>
                    <a:cubicBezTo>
                      <a:pt x="211" y="0"/>
                      <a:pt x="177" y="16"/>
                      <a:pt x="167" y="47"/>
                    </a:cubicBezTo>
                    <a:cubicBezTo>
                      <a:pt x="98" y="199"/>
                      <a:pt x="56" y="352"/>
                      <a:pt x="28" y="518"/>
                    </a:cubicBezTo>
                    <a:cubicBezTo>
                      <a:pt x="1" y="685"/>
                      <a:pt x="1" y="851"/>
                      <a:pt x="14" y="1004"/>
                    </a:cubicBezTo>
                    <a:cubicBezTo>
                      <a:pt x="14" y="1046"/>
                      <a:pt x="28" y="1073"/>
                      <a:pt x="56" y="1087"/>
                    </a:cubicBezTo>
                    <a:cubicBezTo>
                      <a:pt x="69" y="1091"/>
                      <a:pt x="82" y="1092"/>
                      <a:pt x="93" y="1092"/>
                    </a:cubicBezTo>
                    <a:cubicBezTo>
                      <a:pt x="130" y="1092"/>
                      <a:pt x="160" y="1074"/>
                      <a:pt x="181" y="1032"/>
                    </a:cubicBezTo>
                    <a:cubicBezTo>
                      <a:pt x="236" y="879"/>
                      <a:pt x="278" y="727"/>
                      <a:pt x="306" y="560"/>
                    </a:cubicBezTo>
                    <a:cubicBezTo>
                      <a:pt x="320" y="394"/>
                      <a:pt x="334" y="227"/>
                      <a:pt x="320" y="61"/>
                    </a:cubicBezTo>
                    <a:cubicBezTo>
                      <a:pt x="320" y="33"/>
                      <a:pt x="292" y="19"/>
                      <a:pt x="278" y="5"/>
                    </a:cubicBezTo>
                    <a:cubicBezTo>
                      <a:pt x="268" y="2"/>
                      <a:pt x="256" y="0"/>
                      <a:pt x="2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27"/>
              <p:cNvSpPr/>
              <p:nvPr/>
            </p:nvSpPr>
            <p:spPr>
              <a:xfrm>
                <a:off x="4312421" y="1942655"/>
                <a:ext cx="10691" cy="50166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633" extrusionOk="0">
                    <a:moveTo>
                      <a:pt x="261" y="0"/>
                    </a:moveTo>
                    <a:cubicBezTo>
                      <a:pt x="232" y="0"/>
                      <a:pt x="206" y="16"/>
                      <a:pt x="195" y="47"/>
                    </a:cubicBezTo>
                    <a:cubicBezTo>
                      <a:pt x="112" y="297"/>
                      <a:pt x="56" y="547"/>
                      <a:pt x="29" y="796"/>
                    </a:cubicBezTo>
                    <a:cubicBezTo>
                      <a:pt x="1" y="1046"/>
                      <a:pt x="1" y="1310"/>
                      <a:pt x="29" y="1559"/>
                    </a:cubicBezTo>
                    <a:cubicBezTo>
                      <a:pt x="29" y="1587"/>
                      <a:pt x="56" y="1629"/>
                      <a:pt x="98" y="1629"/>
                    </a:cubicBezTo>
                    <a:cubicBezTo>
                      <a:pt x="105" y="1631"/>
                      <a:pt x="113" y="1632"/>
                      <a:pt x="120" y="1632"/>
                    </a:cubicBezTo>
                    <a:cubicBezTo>
                      <a:pt x="154" y="1632"/>
                      <a:pt x="184" y="1607"/>
                      <a:pt x="195" y="1573"/>
                    </a:cubicBezTo>
                    <a:cubicBezTo>
                      <a:pt x="251" y="1324"/>
                      <a:pt x="278" y="1074"/>
                      <a:pt x="306" y="824"/>
                    </a:cubicBezTo>
                    <a:cubicBezTo>
                      <a:pt x="334" y="574"/>
                      <a:pt x="348" y="325"/>
                      <a:pt x="348" y="75"/>
                    </a:cubicBezTo>
                    <a:cubicBezTo>
                      <a:pt x="348" y="33"/>
                      <a:pt x="320" y="6"/>
                      <a:pt x="292" y="6"/>
                    </a:cubicBezTo>
                    <a:cubicBezTo>
                      <a:pt x="282" y="2"/>
                      <a:pt x="271" y="0"/>
                      <a:pt x="2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27"/>
              <p:cNvSpPr/>
              <p:nvPr/>
            </p:nvSpPr>
            <p:spPr>
              <a:xfrm>
                <a:off x="4268953" y="2080864"/>
                <a:ext cx="11121" cy="35113"/>
              </a:xfrm>
              <a:custGeom>
                <a:avLst/>
                <a:gdLst/>
                <a:ahLst/>
                <a:cxnLst/>
                <a:rect l="l" t="t" r="r" b="b"/>
                <a:pathLst>
                  <a:path w="362" h="1143" extrusionOk="0">
                    <a:moveTo>
                      <a:pt x="273" y="1"/>
                    </a:moveTo>
                    <a:cubicBezTo>
                      <a:pt x="244" y="1"/>
                      <a:pt x="218" y="16"/>
                      <a:pt x="209" y="43"/>
                    </a:cubicBezTo>
                    <a:cubicBezTo>
                      <a:pt x="126" y="196"/>
                      <a:pt x="56" y="362"/>
                      <a:pt x="29" y="542"/>
                    </a:cubicBezTo>
                    <a:cubicBezTo>
                      <a:pt x="1" y="723"/>
                      <a:pt x="1" y="889"/>
                      <a:pt x="29" y="1070"/>
                    </a:cubicBezTo>
                    <a:cubicBezTo>
                      <a:pt x="43" y="1097"/>
                      <a:pt x="56" y="1125"/>
                      <a:pt x="98" y="1139"/>
                    </a:cubicBezTo>
                    <a:cubicBezTo>
                      <a:pt x="105" y="1141"/>
                      <a:pt x="113" y="1143"/>
                      <a:pt x="120" y="1143"/>
                    </a:cubicBezTo>
                    <a:cubicBezTo>
                      <a:pt x="154" y="1143"/>
                      <a:pt x="184" y="1118"/>
                      <a:pt x="195" y="1083"/>
                    </a:cubicBezTo>
                    <a:cubicBezTo>
                      <a:pt x="251" y="917"/>
                      <a:pt x="278" y="750"/>
                      <a:pt x="306" y="584"/>
                    </a:cubicBezTo>
                    <a:cubicBezTo>
                      <a:pt x="334" y="418"/>
                      <a:pt x="348" y="251"/>
                      <a:pt x="362" y="85"/>
                    </a:cubicBezTo>
                    <a:cubicBezTo>
                      <a:pt x="362" y="57"/>
                      <a:pt x="348" y="29"/>
                      <a:pt x="320" y="15"/>
                    </a:cubicBezTo>
                    <a:cubicBezTo>
                      <a:pt x="305" y="5"/>
                      <a:pt x="289" y="1"/>
                      <a:pt x="2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27"/>
              <p:cNvSpPr/>
              <p:nvPr/>
            </p:nvSpPr>
            <p:spPr>
              <a:xfrm>
                <a:off x="4234454" y="2187831"/>
                <a:ext cx="16220" cy="35021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140" extrusionOk="0">
                    <a:moveTo>
                      <a:pt x="453" y="1"/>
                    </a:moveTo>
                    <a:cubicBezTo>
                      <a:pt x="424" y="1"/>
                      <a:pt x="398" y="16"/>
                      <a:pt x="389" y="43"/>
                    </a:cubicBezTo>
                    <a:cubicBezTo>
                      <a:pt x="292" y="182"/>
                      <a:pt x="208" y="348"/>
                      <a:pt x="139" y="515"/>
                    </a:cubicBezTo>
                    <a:cubicBezTo>
                      <a:pt x="70" y="681"/>
                      <a:pt x="28" y="862"/>
                      <a:pt x="0" y="1042"/>
                    </a:cubicBezTo>
                    <a:cubicBezTo>
                      <a:pt x="0" y="1070"/>
                      <a:pt x="14" y="1097"/>
                      <a:pt x="42" y="1125"/>
                    </a:cubicBezTo>
                    <a:cubicBezTo>
                      <a:pt x="52" y="1135"/>
                      <a:pt x="65" y="1140"/>
                      <a:pt x="79" y="1140"/>
                    </a:cubicBezTo>
                    <a:cubicBezTo>
                      <a:pt x="105" y="1140"/>
                      <a:pt x="135" y="1124"/>
                      <a:pt x="153" y="1097"/>
                    </a:cubicBezTo>
                    <a:cubicBezTo>
                      <a:pt x="250" y="945"/>
                      <a:pt x="333" y="778"/>
                      <a:pt x="389" y="612"/>
                    </a:cubicBezTo>
                    <a:cubicBezTo>
                      <a:pt x="458" y="445"/>
                      <a:pt x="500" y="265"/>
                      <a:pt x="527" y="99"/>
                    </a:cubicBezTo>
                    <a:cubicBezTo>
                      <a:pt x="527" y="57"/>
                      <a:pt x="514" y="29"/>
                      <a:pt x="500" y="15"/>
                    </a:cubicBezTo>
                    <a:cubicBezTo>
                      <a:pt x="485" y="5"/>
                      <a:pt x="468" y="1"/>
                      <a:pt x="4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27"/>
              <p:cNvSpPr/>
              <p:nvPr/>
            </p:nvSpPr>
            <p:spPr>
              <a:xfrm>
                <a:off x="3942092" y="1442318"/>
                <a:ext cx="8970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808" extrusionOk="0">
                    <a:moveTo>
                      <a:pt x="176" y="1"/>
                    </a:moveTo>
                    <a:cubicBezTo>
                      <a:pt x="142" y="1"/>
                      <a:pt x="108" y="16"/>
                      <a:pt x="98" y="48"/>
                    </a:cubicBezTo>
                    <a:cubicBezTo>
                      <a:pt x="42" y="159"/>
                      <a:pt x="14" y="270"/>
                      <a:pt x="14" y="381"/>
                    </a:cubicBezTo>
                    <a:cubicBezTo>
                      <a:pt x="1" y="492"/>
                      <a:pt x="1" y="616"/>
                      <a:pt x="28" y="727"/>
                    </a:cubicBezTo>
                    <a:cubicBezTo>
                      <a:pt x="36" y="779"/>
                      <a:pt x="79" y="808"/>
                      <a:pt x="122" y="808"/>
                    </a:cubicBezTo>
                    <a:cubicBezTo>
                      <a:pt x="159" y="808"/>
                      <a:pt x="196" y="786"/>
                      <a:pt x="209" y="741"/>
                    </a:cubicBezTo>
                    <a:cubicBezTo>
                      <a:pt x="250" y="644"/>
                      <a:pt x="278" y="519"/>
                      <a:pt x="292" y="408"/>
                    </a:cubicBezTo>
                    <a:cubicBezTo>
                      <a:pt x="292" y="297"/>
                      <a:pt x="278" y="173"/>
                      <a:pt x="250" y="62"/>
                    </a:cubicBezTo>
                    <a:cubicBezTo>
                      <a:pt x="250" y="34"/>
                      <a:pt x="223" y="20"/>
                      <a:pt x="209" y="6"/>
                    </a:cubicBezTo>
                    <a:cubicBezTo>
                      <a:pt x="198" y="3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27"/>
              <p:cNvSpPr/>
              <p:nvPr/>
            </p:nvSpPr>
            <p:spPr>
              <a:xfrm>
                <a:off x="3930172" y="1552327"/>
                <a:ext cx="854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049" extrusionOk="0">
                    <a:moveTo>
                      <a:pt x="152" y="1"/>
                    </a:moveTo>
                    <a:cubicBezTo>
                      <a:pt x="111" y="1"/>
                      <a:pt x="81" y="25"/>
                      <a:pt x="69" y="60"/>
                    </a:cubicBezTo>
                    <a:cubicBezTo>
                      <a:pt x="28" y="212"/>
                      <a:pt x="14" y="365"/>
                      <a:pt x="14" y="518"/>
                    </a:cubicBezTo>
                    <a:cubicBezTo>
                      <a:pt x="0" y="670"/>
                      <a:pt x="14" y="837"/>
                      <a:pt x="56" y="989"/>
                    </a:cubicBezTo>
                    <a:cubicBezTo>
                      <a:pt x="56" y="1017"/>
                      <a:pt x="83" y="1031"/>
                      <a:pt x="111" y="1045"/>
                    </a:cubicBezTo>
                    <a:cubicBezTo>
                      <a:pt x="118" y="1047"/>
                      <a:pt x="126" y="1048"/>
                      <a:pt x="134" y="1048"/>
                    </a:cubicBezTo>
                    <a:cubicBezTo>
                      <a:pt x="171" y="1048"/>
                      <a:pt x="211" y="1023"/>
                      <a:pt x="222" y="989"/>
                    </a:cubicBezTo>
                    <a:cubicBezTo>
                      <a:pt x="264" y="837"/>
                      <a:pt x="278" y="684"/>
                      <a:pt x="278" y="531"/>
                    </a:cubicBezTo>
                    <a:cubicBezTo>
                      <a:pt x="278" y="365"/>
                      <a:pt x="264" y="212"/>
                      <a:pt x="236" y="60"/>
                    </a:cubicBezTo>
                    <a:cubicBezTo>
                      <a:pt x="222" y="32"/>
                      <a:pt x="194" y="18"/>
                      <a:pt x="180" y="4"/>
                    </a:cubicBezTo>
                    <a:cubicBezTo>
                      <a:pt x="171" y="2"/>
                      <a:pt x="161" y="1"/>
                      <a:pt x="1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27"/>
              <p:cNvSpPr/>
              <p:nvPr/>
            </p:nvSpPr>
            <p:spPr>
              <a:xfrm>
                <a:off x="3909283" y="1708722"/>
                <a:ext cx="9400" cy="3354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092" extrusionOk="0">
                    <a:moveTo>
                      <a:pt x="213" y="1"/>
                    </a:moveTo>
                    <a:cubicBezTo>
                      <a:pt x="176" y="1"/>
                      <a:pt x="137" y="26"/>
                      <a:pt x="125" y="60"/>
                    </a:cubicBezTo>
                    <a:cubicBezTo>
                      <a:pt x="70" y="213"/>
                      <a:pt x="42" y="365"/>
                      <a:pt x="28" y="532"/>
                    </a:cubicBezTo>
                    <a:cubicBezTo>
                      <a:pt x="0" y="698"/>
                      <a:pt x="0" y="851"/>
                      <a:pt x="28" y="1017"/>
                    </a:cubicBezTo>
                    <a:cubicBezTo>
                      <a:pt x="28" y="1045"/>
                      <a:pt x="56" y="1073"/>
                      <a:pt x="84" y="1087"/>
                    </a:cubicBezTo>
                    <a:cubicBezTo>
                      <a:pt x="93" y="1090"/>
                      <a:pt x="104" y="1092"/>
                      <a:pt x="115" y="1092"/>
                    </a:cubicBezTo>
                    <a:cubicBezTo>
                      <a:pt x="149" y="1092"/>
                      <a:pt x="184" y="1073"/>
                      <a:pt x="195" y="1031"/>
                    </a:cubicBezTo>
                    <a:cubicBezTo>
                      <a:pt x="250" y="878"/>
                      <a:pt x="278" y="712"/>
                      <a:pt x="292" y="559"/>
                    </a:cubicBezTo>
                    <a:cubicBezTo>
                      <a:pt x="306" y="393"/>
                      <a:pt x="306" y="226"/>
                      <a:pt x="278" y="74"/>
                    </a:cubicBezTo>
                    <a:cubicBezTo>
                      <a:pt x="278" y="46"/>
                      <a:pt x="250" y="18"/>
                      <a:pt x="236" y="5"/>
                    </a:cubicBezTo>
                    <a:cubicBezTo>
                      <a:pt x="229" y="2"/>
                      <a:pt x="221" y="1"/>
                      <a:pt x="2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27"/>
              <p:cNvSpPr/>
              <p:nvPr/>
            </p:nvSpPr>
            <p:spPr>
              <a:xfrm>
                <a:off x="3924182" y="1828162"/>
                <a:ext cx="8571" cy="30843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04" extrusionOk="0">
                    <a:moveTo>
                      <a:pt x="112" y="1"/>
                    </a:moveTo>
                    <a:cubicBezTo>
                      <a:pt x="70" y="1"/>
                      <a:pt x="29" y="29"/>
                      <a:pt x="29" y="70"/>
                    </a:cubicBezTo>
                    <a:cubicBezTo>
                      <a:pt x="1" y="223"/>
                      <a:pt x="1" y="362"/>
                      <a:pt x="1" y="500"/>
                    </a:cubicBezTo>
                    <a:cubicBezTo>
                      <a:pt x="1" y="653"/>
                      <a:pt x="15" y="792"/>
                      <a:pt x="43" y="930"/>
                    </a:cubicBezTo>
                    <a:cubicBezTo>
                      <a:pt x="56" y="958"/>
                      <a:pt x="70" y="986"/>
                      <a:pt x="98" y="1000"/>
                    </a:cubicBezTo>
                    <a:cubicBezTo>
                      <a:pt x="105" y="1002"/>
                      <a:pt x="113" y="1003"/>
                      <a:pt x="121" y="1003"/>
                    </a:cubicBezTo>
                    <a:cubicBezTo>
                      <a:pt x="158" y="1003"/>
                      <a:pt x="198" y="978"/>
                      <a:pt x="209" y="944"/>
                    </a:cubicBezTo>
                    <a:cubicBezTo>
                      <a:pt x="264" y="805"/>
                      <a:pt x="278" y="653"/>
                      <a:pt x="278" y="500"/>
                    </a:cubicBezTo>
                    <a:cubicBezTo>
                      <a:pt x="264" y="334"/>
                      <a:pt x="237" y="195"/>
                      <a:pt x="181" y="56"/>
                    </a:cubicBezTo>
                    <a:cubicBezTo>
                      <a:pt x="167" y="29"/>
                      <a:pt x="140" y="15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27"/>
              <p:cNvSpPr/>
              <p:nvPr/>
            </p:nvSpPr>
            <p:spPr>
              <a:xfrm>
                <a:off x="3930172" y="1971255"/>
                <a:ext cx="9216" cy="38308"/>
              </a:xfrm>
              <a:custGeom>
                <a:avLst/>
                <a:gdLst/>
                <a:ahLst/>
                <a:cxnLst/>
                <a:rect l="l" t="t" r="r" b="b"/>
                <a:pathLst>
                  <a:path w="300" h="1247" extrusionOk="0">
                    <a:moveTo>
                      <a:pt x="207" y="0"/>
                    </a:moveTo>
                    <a:cubicBezTo>
                      <a:pt x="181" y="0"/>
                      <a:pt x="155" y="14"/>
                      <a:pt x="139" y="46"/>
                    </a:cubicBezTo>
                    <a:cubicBezTo>
                      <a:pt x="42" y="226"/>
                      <a:pt x="0" y="420"/>
                      <a:pt x="0" y="628"/>
                    </a:cubicBezTo>
                    <a:cubicBezTo>
                      <a:pt x="0" y="823"/>
                      <a:pt x="42" y="1017"/>
                      <a:pt x="139" y="1197"/>
                    </a:cubicBezTo>
                    <a:cubicBezTo>
                      <a:pt x="156" y="1231"/>
                      <a:pt x="186" y="1246"/>
                      <a:pt x="216" y="1246"/>
                    </a:cubicBezTo>
                    <a:cubicBezTo>
                      <a:pt x="259" y="1246"/>
                      <a:pt x="300" y="1213"/>
                      <a:pt x="291" y="1156"/>
                    </a:cubicBezTo>
                    <a:cubicBezTo>
                      <a:pt x="291" y="975"/>
                      <a:pt x="278" y="795"/>
                      <a:pt x="264" y="628"/>
                    </a:cubicBezTo>
                    <a:cubicBezTo>
                      <a:pt x="264" y="448"/>
                      <a:pt x="278" y="282"/>
                      <a:pt x="291" y="87"/>
                    </a:cubicBezTo>
                    <a:cubicBezTo>
                      <a:pt x="291" y="36"/>
                      <a:pt x="249" y="0"/>
                      <a:pt x="2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27"/>
              <p:cNvSpPr/>
              <p:nvPr/>
            </p:nvSpPr>
            <p:spPr>
              <a:xfrm>
                <a:off x="3946792" y="2078652"/>
                <a:ext cx="14070" cy="3695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203" extrusionOk="0">
                    <a:moveTo>
                      <a:pt x="158" y="0"/>
                    </a:moveTo>
                    <a:cubicBezTo>
                      <a:pt x="125" y="0"/>
                      <a:pt x="95" y="23"/>
                      <a:pt x="83" y="46"/>
                    </a:cubicBezTo>
                    <a:cubicBezTo>
                      <a:pt x="14" y="240"/>
                      <a:pt x="0" y="448"/>
                      <a:pt x="42" y="642"/>
                    </a:cubicBezTo>
                    <a:cubicBezTo>
                      <a:pt x="70" y="836"/>
                      <a:pt x="167" y="1031"/>
                      <a:pt x="305" y="1169"/>
                    </a:cubicBezTo>
                    <a:cubicBezTo>
                      <a:pt x="316" y="1190"/>
                      <a:pt x="341" y="1202"/>
                      <a:pt x="364" y="1202"/>
                    </a:cubicBezTo>
                    <a:cubicBezTo>
                      <a:pt x="373" y="1202"/>
                      <a:pt x="381" y="1201"/>
                      <a:pt x="389" y="1197"/>
                    </a:cubicBezTo>
                    <a:cubicBezTo>
                      <a:pt x="430" y="1183"/>
                      <a:pt x="458" y="1128"/>
                      <a:pt x="444" y="1086"/>
                    </a:cubicBezTo>
                    <a:cubicBezTo>
                      <a:pt x="389" y="920"/>
                      <a:pt x="347" y="753"/>
                      <a:pt x="305" y="587"/>
                    </a:cubicBezTo>
                    <a:cubicBezTo>
                      <a:pt x="264" y="420"/>
                      <a:pt x="250" y="254"/>
                      <a:pt x="236" y="87"/>
                    </a:cubicBezTo>
                    <a:lnTo>
                      <a:pt x="236" y="73"/>
                    </a:lnTo>
                    <a:cubicBezTo>
                      <a:pt x="236" y="46"/>
                      <a:pt x="208" y="18"/>
                      <a:pt x="181" y="4"/>
                    </a:cubicBezTo>
                    <a:cubicBezTo>
                      <a:pt x="173" y="1"/>
                      <a:pt x="165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27"/>
              <p:cNvSpPr/>
              <p:nvPr/>
            </p:nvSpPr>
            <p:spPr>
              <a:xfrm>
                <a:off x="3980031" y="2199781"/>
                <a:ext cx="16650" cy="3388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03" extrusionOk="0">
                    <a:moveTo>
                      <a:pt x="83" y="1"/>
                    </a:moveTo>
                    <a:cubicBezTo>
                      <a:pt x="42" y="1"/>
                      <a:pt x="0" y="29"/>
                      <a:pt x="0" y="70"/>
                    </a:cubicBezTo>
                    <a:cubicBezTo>
                      <a:pt x="0" y="264"/>
                      <a:pt x="28" y="445"/>
                      <a:pt x="97" y="611"/>
                    </a:cubicBezTo>
                    <a:cubicBezTo>
                      <a:pt x="153" y="792"/>
                      <a:pt x="250" y="944"/>
                      <a:pt x="375" y="1083"/>
                    </a:cubicBezTo>
                    <a:cubicBezTo>
                      <a:pt x="394" y="1093"/>
                      <a:pt x="421" y="1103"/>
                      <a:pt x="445" y="1103"/>
                    </a:cubicBezTo>
                    <a:cubicBezTo>
                      <a:pt x="454" y="1103"/>
                      <a:pt x="464" y="1101"/>
                      <a:pt x="472" y="1097"/>
                    </a:cubicBezTo>
                    <a:cubicBezTo>
                      <a:pt x="514" y="1083"/>
                      <a:pt x="541" y="1041"/>
                      <a:pt x="527" y="1000"/>
                    </a:cubicBezTo>
                    <a:cubicBezTo>
                      <a:pt x="472" y="819"/>
                      <a:pt x="416" y="667"/>
                      <a:pt x="347" y="514"/>
                    </a:cubicBezTo>
                    <a:cubicBezTo>
                      <a:pt x="292" y="362"/>
                      <a:pt x="236" y="209"/>
                      <a:pt x="153" y="56"/>
                    </a:cubicBezTo>
                    <a:lnTo>
                      <a:pt x="153" y="42"/>
                    </a:lnTo>
                    <a:cubicBezTo>
                      <a:pt x="139" y="15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27"/>
              <p:cNvSpPr/>
              <p:nvPr/>
            </p:nvSpPr>
            <p:spPr>
              <a:xfrm>
                <a:off x="3726867" y="1468400"/>
                <a:ext cx="10260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89" extrusionOk="0">
                    <a:moveTo>
                      <a:pt x="104" y="1"/>
                    </a:moveTo>
                    <a:cubicBezTo>
                      <a:pt x="60" y="1"/>
                      <a:pt x="27" y="37"/>
                      <a:pt x="15" y="73"/>
                    </a:cubicBezTo>
                    <a:cubicBezTo>
                      <a:pt x="1" y="156"/>
                      <a:pt x="15" y="253"/>
                      <a:pt x="42" y="336"/>
                    </a:cubicBezTo>
                    <a:cubicBezTo>
                      <a:pt x="56" y="420"/>
                      <a:pt x="98" y="489"/>
                      <a:pt x="153" y="558"/>
                    </a:cubicBezTo>
                    <a:cubicBezTo>
                      <a:pt x="167" y="572"/>
                      <a:pt x="181" y="586"/>
                      <a:pt x="209" y="586"/>
                    </a:cubicBezTo>
                    <a:cubicBezTo>
                      <a:pt x="216" y="588"/>
                      <a:pt x="224" y="589"/>
                      <a:pt x="230" y="589"/>
                    </a:cubicBezTo>
                    <a:cubicBezTo>
                      <a:pt x="275" y="589"/>
                      <a:pt x="308" y="553"/>
                      <a:pt x="320" y="517"/>
                    </a:cubicBezTo>
                    <a:cubicBezTo>
                      <a:pt x="334" y="433"/>
                      <a:pt x="320" y="336"/>
                      <a:pt x="292" y="253"/>
                    </a:cubicBezTo>
                    <a:cubicBezTo>
                      <a:pt x="264" y="170"/>
                      <a:pt x="223" y="100"/>
                      <a:pt x="167" y="31"/>
                    </a:cubicBezTo>
                    <a:cubicBezTo>
                      <a:pt x="153" y="17"/>
                      <a:pt x="140" y="3"/>
                      <a:pt x="126" y="3"/>
                    </a:cubicBezTo>
                    <a:cubicBezTo>
                      <a:pt x="118" y="1"/>
                      <a:pt x="111" y="1"/>
                      <a:pt x="1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27"/>
              <p:cNvSpPr/>
              <p:nvPr/>
            </p:nvSpPr>
            <p:spPr>
              <a:xfrm>
                <a:off x="3738818" y="1536997"/>
                <a:ext cx="10260" cy="2442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795" extrusionOk="0">
                    <a:moveTo>
                      <a:pt x="116" y="0"/>
                    </a:moveTo>
                    <a:cubicBezTo>
                      <a:pt x="79" y="0"/>
                      <a:pt x="42" y="25"/>
                      <a:pt x="42" y="59"/>
                    </a:cubicBezTo>
                    <a:cubicBezTo>
                      <a:pt x="0" y="184"/>
                      <a:pt x="0" y="309"/>
                      <a:pt x="28" y="420"/>
                    </a:cubicBezTo>
                    <a:cubicBezTo>
                      <a:pt x="42" y="545"/>
                      <a:pt x="97" y="656"/>
                      <a:pt x="167" y="767"/>
                    </a:cubicBezTo>
                    <a:cubicBezTo>
                      <a:pt x="194" y="781"/>
                      <a:pt x="208" y="795"/>
                      <a:pt x="236" y="795"/>
                    </a:cubicBezTo>
                    <a:cubicBezTo>
                      <a:pt x="292" y="795"/>
                      <a:pt x="333" y="753"/>
                      <a:pt x="333" y="711"/>
                    </a:cubicBezTo>
                    <a:cubicBezTo>
                      <a:pt x="333" y="600"/>
                      <a:pt x="319" y="489"/>
                      <a:pt x="292" y="378"/>
                    </a:cubicBezTo>
                    <a:cubicBezTo>
                      <a:pt x="264" y="267"/>
                      <a:pt x="236" y="156"/>
                      <a:pt x="194" y="45"/>
                    </a:cubicBezTo>
                    <a:cubicBezTo>
                      <a:pt x="181" y="18"/>
                      <a:pt x="153" y="4"/>
                      <a:pt x="139" y="4"/>
                    </a:cubicBezTo>
                    <a:cubicBezTo>
                      <a:pt x="132" y="1"/>
                      <a:pt x="124" y="0"/>
                      <a:pt x="1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27"/>
              <p:cNvSpPr/>
              <p:nvPr/>
            </p:nvSpPr>
            <p:spPr>
              <a:xfrm>
                <a:off x="3792516" y="1638527"/>
                <a:ext cx="22180" cy="2304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50" extrusionOk="0">
                    <a:moveTo>
                      <a:pt x="83" y="1"/>
                    </a:moveTo>
                    <a:cubicBezTo>
                      <a:pt x="42" y="1"/>
                      <a:pt x="0" y="42"/>
                      <a:pt x="0" y="84"/>
                    </a:cubicBezTo>
                    <a:cubicBezTo>
                      <a:pt x="14" y="250"/>
                      <a:pt x="83" y="403"/>
                      <a:pt x="194" y="528"/>
                    </a:cubicBezTo>
                    <a:cubicBezTo>
                      <a:pt x="305" y="653"/>
                      <a:pt x="458" y="722"/>
                      <a:pt x="625" y="750"/>
                    </a:cubicBezTo>
                    <a:cubicBezTo>
                      <a:pt x="652" y="750"/>
                      <a:pt x="680" y="736"/>
                      <a:pt x="694" y="708"/>
                    </a:cubicBezTo>
                    <a:cubicBezTo>
                      <a:pt x="722" y="666"/>
                      <a:pt x="722" y="611"/>
                      <a:pt x="680" y="583"/>
                    </a:cubicBezTo>
                    <a:cubicBezTo>
                      <a:pt x="583" y="514"/>
                      <a:pt x="486" y="431"/>
                      <a:pt x="403" y="347"/>
                    </a:cubicBezTo>
                    <a:cubicBezTo>
                      <a:pt x="305" y="250"/>
                      <a:pt x="236" y="153"/>
                      <a:pt x="167" y="42"/>
                    </a:cubicBezTo>
                    <a:lnTo>
                      <a:pt x="153" y="42"/>
                    </a:lnTo>
                    <a:cubicBezTo>
                      <a:pt x="139" y="14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27"/>
              <p:cNvSpPr/>
              <p:nvPr/>
            </p:nvSpPr>
            <p:spPr>
              <a:xfrm>
                <a:off x="3766527" y="1705681"/>
                <a:ext cx="17910" cy="1299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423" extrusionOk="0">
                    <a:moveTo>
                      <a:pt x="94" y="0"/>
                    </a:moveTo>
                    <a:cubicBezTo>
                      <a:pt x="80" y="0"/>
                      <a:pt x="65" y="6"/>
                      <a:pt x="55" y="6"/>
                    </a:cubicBezTo>
                    <a:cubicBezTo>
                      <a:pt x="14" y="34"/>
                      <a:pt x="0" y="90"/>
                      <a:pt x="28" y="131"/>
                    </a:cubicBezTo>
                    <a:cubicBezTo>
                      <a:pt x="69" y="201"/>
                      <a:pt x="139" y="270"/>
                      <a:pt x="208" y="325"/>
                    </a:cubicBezTo>
                    <a:cubicBezTo>
                      <a:pt x="291" y="381"/>
                      <a:pt x="375" y="409"/>
                      <a:pt x="458" y="423"/>
                    </a:cubicBezTo>
                    <a:cubicBezTo>
                      <a:pt x="486" y="423"/>
                      <a:pt x="499" y="423"/>
                      <a:pt x="513" y="409"/>
                    </a:cubicBezTo>
                    <a:cubicBezTo>
                      <a:pt x="569" y="381"/>
                      <a:pt x="583" y="325"/>
                      <a:pt x="555" y="284"/>
                    </a:cubicBezTo>
                    <a:cubicBezTo>
                      <a:pt x="499" y="214"/>
                      <a:pt x="444" y="145"/>
                      <a:pt x="361" y="104"/>
                    </a:cubicBezTo>
                    <a:cubicBezTo>
                      <a:pt x="291" y="48"/>
                      <a:pt x="194" y="20"/>
                      <a:pt x="111" y="6"/>
                    </a:cubicBezTo>
                    <a:cubicBezTo>
                      <a:pt x="106" y="2"/>
                      <a:pt x="100" y="0"/>
                      <a:pt x="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27"/>
              <p:cNvSpPr/>
              <p:nvPr/>
            </p:nvSpPr>
            <p:spPr>
              <a:xfrm>
                <a:off x="3706009" y="1603844"/>
                <a:ext cx="11950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389" h="669" extrusionOk="0">
                    <a:moveTo>
                      <a:pt x="147" y="1"/>
                    </a:moveTo>
                    <a:cubicBezTo>
                      <a:pt x="113" y="1"/>
                      <a:pt x="76" y="16"/>
                      <a:pt x="56" y="47"/>
                    </a:cubicBezTo>
                    <a:cubicBezTo>
                      <a:pt x="0" y="145"/>
                      <a:pt x="0" y="269"/>
                      <a:pt x="42" y="394"/>
                    </a:cubicBezTo>
                    <a:cubicBezTo>
                      <a:pt x="69" y="505"/>
                      <a:pt x="153" y="602"/>
                      <a:pt x="250" y="658"/>
                    </a:cubicBezTo>
                    <a:cubicBezTo>
                      <a:pt x="264" y="665"/>
                      <a:pt x="274" y="668"/>
                      <a:pt x="284" y="668"/>
                    </a:cubicBezTo>
                    <a:cubicBezTo>
                      <a:pt x="295" y="668"/>
                      <a:pt x="305" y="665"/>
                      <a:pt x="319" y="658"/>
                    </a:cubicBezTo>
                    <a:cubicBezTo>
                      <a:pt x="361" y="644"/>
                      <a:pt x="389" y="588"/>
                      <a:pt x="375" y="547"/>
                    </a:cubicBezTo>
                    <a:cubicBezTo>
                      <a:pt x="347" y="450"/>
                      <a:pt x="319" y="380"/>
                      <a:pt x="291" y="311"/>
                    </a:cubicBezTo>
                    <a:cubicBezTo>
                      <a:pt x="264" y="228"/>
                      <a:pt x="250" y="158"/>
                      <a:pt x="222" y="75"/>
                    </a:cubicBezTo>
                    <a:lnTo>
                      <a:pt x="208" y="61"/>
                    </a:lnTo>
                    <a:cubicBezTo>
                      <a:pt x="208" y="34"/>
                      <a:pt x="194" y="20"/>
                      <a:pt x="180" y="6"/>
                    </a:cubicBezTo>
                    <a:cubicBezTo>
                      <a:pt x="170" y="2"/>
                      <a:pt x="159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27"/>
              <p:cNvSpPr/>
              <p:nvPr/>
            </p:nvSpPr>
            <p:spPr>
              <a:xfrm>
                <a:off x="3664659" y="1637544"/>
                <a:ext cx="8970" cy="27771"/>
              </a:xfrm>
              <a:custGeom>
                <a:avLst/>
                <a:gdLst/>
                <a:ahLst/>
                <a:cxnLst/>
                <a:rect l="l" t="t" r="r" b="b"/>
                <a:pathLst>
                  <a:path w="292" h="904" extrusionOk="0">
                    <a:moveTo>
                      <a:pt x="114" y="1"/>
                    </a:moveTo>
                    <a:cubicBezTo>
                      <a:pt x="80" y="1"/>
                      <a:pt x="43" y="22"/>
                      <a:pt x="28" y="60"/>
                    </a:cubicBezTo>
                    <a:cubicBezTo>
                      <a:pt x="0" y="185"/>
                      <a:pt x="0" y="324"/>
                      <a:pt x="0" y="463"/>
                    </a:cubicBezTo>
                    <a:cubicBezTo>
                      <a:pt x="14" y="587"/>
                      <a:pt x="42" y="726"/>
                      <a:pt x="84" y="837"/>
                    </a:cubicBezTo>
                    <a:cubicBezTo>
                      <a:pt x="97" y="882"/>
                      <a:pt x="133" y="903"/>
                      <a:pt x="171" y="903"/>
                    </a:cubicBezTo>
                    <a:cubicBezTo>
                      <a:pt x="213" y="903"/>
                      <a:pt x="257" y="875"/>
                      <a:pt x="264" y="823"/>
                    </a:cubicBezTo>
                    <a:cubicBezTo>
                      <a:pt x="292" y="698"/>
                      <a:pt x="292" y="560"/>
                      <a:pt x="278" y="435"/>
                    </a:cubicBezTo>
                    <a:cubicBezTo>
                      <a:pt x="264" y="296"/>
                      <a:pt x="236" y="171"/>
                      <a:pt x="195" y="46"/>
                    </a:cubicBezTo>
                    <a:lnTo>
                      <a:pt x="181" y="46"/>
                    </a:lnTo>
                    <a:cubicBezTo>
                      <a:pt x="168" y="15"/>
                      <a:pt x="142" y="1"/>
                      <a:pt x="1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27"/>
              <p:cNvSpPr/>
              <p:nvPr/>
            </p:nvSpPr>
            <p:spPr>
              <a:xfrm>
                <a:off x="3703858" y="1743374"/>
                <a:ext cx="15391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90" extrusionOk="0">
                    <a:moveTo>
                      <a:pt x="84" y="0"/>
                    </a:moveTo>
                    <a:cubicBezTo>
                      <a:pt x="28" y="14"/>
                      <a:pt x="1" y="56"/>
                      <a:pt x="15" y="111"/>
                    </a:cubicBezTo>
                    <a:cubicBezTo>
                      <a:pt x="42" y="208"/>
                      <a:pt x="84" y="292"/>
                      <a:pt x="139" y="375"/>
                    </a:cubicBezTo>
                    <a:cubicBezTo>
                      <a:pt x="195" y="458"/>
                      <a:pt x="264" y="527"/>
                      <a:pt x="361" y="583"/>
                    </a:cubicBezTo>
                    <a:cubicBezTo>
                      <a:pt x="371" y="583"/>
                      <a:pt x="386" y="589"/>
                      <a:pt x="399" y="589"/>
                    </a:cubicBezTo>
                    <a:cubicBezTo>
                      <a:pt x="406" y="589"/>
                      <a:pt x="412" y="587"/>
                      <a:pt x="417" y="583"/>
                    </a:cubicBezTo>
                    <a:cubicBezTo>
                      <a:pt x="472" y="583"/>
                      <a:pt x="500" y="527"/>
                      <a:pt x="486" y="472"/>
                    </a:cubicBezTo>
                    <a:cubicBezTo>
                      <a:pt x="459" y="375"/>
                      <a:pt x="417" y="292"/>
                      <a:pt x="361" y="208"/>
                    </a:cubicBezTo>
                    <a:cubicBezTo>
                      <a:pt x="292" y="139"/>
                      <a:pt x="223" y="70"/>
                      <a:pt x="139" y="14"/>
                    </a:cubicBezTo>
                    <a:cubicBezTo>
                      <a:pt x="112" y="0"/>
                      <a:pt x="98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27"/>
              <p:cNvSpPr/>
              <p:nvPr/>
            </p:nvSpPr>
            <p:spPr>
              <a:xfrm>
                <a:off x="3818505" y="1583968"/>
                <a:ext cx="14531" cy="1708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556" extrusionOk="0">
                    <a:moveTo>
                      <a:pt x="84" y="1"/>
                    </a:moveTo>
                    <a:cubicBezTo>
                      <a:pt x="28" y="1"/>
                      <a:pt x="0" y="42"/>
                      <a:pt x="0" y="84"/>
                    </a:cubicBezTo>
                    <a:cubicBezTo>
                      <a:pt x="0" y="195"/>
                      <a:pt x="28" y="292"/>
                      <a:pt x="98" y="375"/>
                    </a:cubicBezTo>
                    <a:cubicBezTo>
                      <a:pt x="167" y="459"/>
                      <a:pt x="250" y="528"/>
                      <a:pt x="347" y="556"/>
                    </a:cubicBezTo>
                    <a:lnTo>
                      <a:pt x="417" y="556"/>
                    </a:lnTo>
                    <a:cubicBezTo>
                      <a:pt x="458" y="528"/>
                      <a:pt x="472" y="472"/>
                      <a:pt x="458" y="431"/>
                    </a:cubicBezTo>
                    <a:cubicBezTo>
                      <a:pt x="417" y="362"/>
                      <a:pt x="375" y="292"/>
                      <a:pt x="320" y="223"/>
                    </a:cubicBezTo>
                    <a:cubicBezTo>
                      <a:pt x="264" y="153"/>
                      <a:pt x="209" y="84"/>
                      <a:pt x="139" y="29"/>
                    </a:cubicBezTo>
                    <a:lnTo>
                      <a:pt x="125" y="29"/>
                    </a:lnTo>
                    <a:cubicBezTo>
                      <a:pt x="111" y="15"/>
                      <a:pt x="98" y="1"/>
                      <a:pt x="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27"/>
              <p:cNvSpPr/>
              <p:nvPr/>
            </p:nvSpPr>
            <p:spPr>
              <a:xfrm>
                <a:off x="3784498" y="1439093"/>
                <a:ext cx="12718" cy="21443"/>
              </a:xfrm>
              <a:custGeom>
                <a:avLst/>
                <a:gdLst/>
                <a:ahLst/>
                <a:cxnLst/>
                <a:rect l="l" t="t" r="r" b="b"/>
                <a:pathLst>
                  <a:path w="414" h="698" extrusionOk="0">
                    <a:moveTo>
                      <a:pt x="136" y="0"/>
                    </a:moveTo>
                    <a:lnTo>
                      <a:pt x="136" y="14"/>
                    </a:lnTo>
                    <a:cubicBezTo>
                      <a:pt x="122" y="5"/>
                      <a:pt x="107" y="1"/>
                      <a:pt x="94" y="1"/>
                    </a:cubicBezTo>
                    <a:cubicBezTo>
                      <a:pt x="42" y="1"/>
                      <a:pt x="1" y="56"/>
                      <a:pt x="12" y="111"/>
                    </a:cubicBezTo>
                    <a:cubicBezTo>
                      <a:pt x="39" y="208"/>
                      <a:pt x="81" y="291"/>
                      <a:pt x="109" y="389"/>
                    </a:cubicBezTo>
                    <a:cubicBezTo>
                      <a:pt x="150" y="472"/>
                      <a:pt x="178" y="569"/>
                      <a:pt x="220" y="652"/>
                    </a:cubicBezTo>
                    <a:cubicBezTo>
                      <a:pt x="233" y="666"/>
                      <a:pt x="247" y="694"/>
                      <a:pt x="275" y="694"/>
                    </a:cubicBezTo>
                    <a:cubicBezTo>
                      <a:pt x="285" y="696"/>
                      <a:pt x="294" y="697"/>
                      <a:pt x="303" y="697"/>
                    </a:cubicBezTo>
                    <a:cubicBezTo>
                      <a:pt x="344" y="697"/>
                      <a:pt x="375" y="673"/>
                      <a:pt x="386" y="638"/>
                    </a:cubicBezTo>
                    <a:cubicBezTo>
                      <a:pt x="414" y="513"/>
                      <a:pt x="414" y="389"/>
                      <a:pt x="358" y="278"/>
                    </a:cubicBezTo>
                    <a:cubicBezTo>
                      <a:pt x="317" y="167"/>
                      <a:pt x="233" y="69"/>
                      <a:pt x="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27"/>
              <p:cNvSpPr/>
              <p:nvPr/>
            </p:nvSpPr>
            <p:spPr>
              <a:xfrm>
                <a:off x="4456898" y="1734404"/>
                <a:ext cx="12411" cy="30136"/>
              </a:xfrm>
              <a:custGeom>
                <a:avLst/>
                <a:gdLst/>
                <a:ahLst/>
                <a:cxnLst/>
                <a:rect l="l" t="t" r="r" b="b"/>
                <a:pathLst>
                  <a:path w="404" h="981" extrusionOk="0">
                    <a:moveTo>
                      <a:pt x="318" y="0"/>
                    </a:moveTo>
                    <a:cubicBezTo>
                      <a:pt x="292" y="0"/>
                      <a:pt x="268" y="16"/>
                      <a:pt x="251" y="42"/>
                    </a:cubicBezTo>
                    <a:cubicBezTo>
                      <a:pt x="167" y="167"/>
                      <a:pt x="112" y="306"/>
                      <a:pt x="70" y="445"/>
                    </a:cubicBezTo>
                    <a:cubicBezTo>
                      <a:pt x="29" y="597"/>
                      <a:pt x="1" y="736"/>
                      <a:pt x="1" y="889"/>
                    </a:cubicBezTo>
                    <a:cubicBezTo>
                      <a:pt x="1" y="916"/>
                      <a:pt x="15" y="944"/>
                      <a:pt x="42" y="972"/>
                    </a:cubicBezTo>
                    <a:cubicBezTo>
                      <a:pt x="58" y="977"/>
                      <a:pt x="75" y="980"/>
                      <a:pt x="92" y="980"/>
                    </a:cubicBezTo>
                    <a:cubicBezTo>
                      <a:pt x="121" y="980"/>
                      <a:pt x="150" y="971"/>
                      <a:pt x="167" y="944"/>
                    </a:cubicBezTo>
                    <a:cubicBezTo>
                      <a:pt x="237" y="805"/>
                      <a:pt x="292" y="667"/>
                      <a:pt x="334" y="528"/>
                    </a:cubicBezTo>
                    <a:cubicBezTo>
                      <a:pt x="375" y="375"/>
                      <a:pt x="403" y="223"/>
                      <a:pt x="403" y="84"/>
                    </a:cubicBezTo>
                    <a:cubicBezTo>
                      <a:pt x="403" y="56"/>
                      <a:pt x="389" y="29"/>
                      <a:pt x="361" y="15"/>
                    </a:cubicBezTo>
                    <a:cubicBezTo>
                      <a:pt x="347" y="5"/>
                      <a:pt x="332" y="0"/>
                      <a:pt x="3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27"/>
              <p:cNvSpPr/>
              <p:nvPr/>
            </p:nvSpPr>
            <p:spPr>
              <a:xfrm>
                <a:off x="4419388" y="1857561"/>
                <a:ext cx="17940" cy="2009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54" extrusionOk="0">
                    <a:moveTo>
                      <a:pt x="516" y="1"/>
                    </a:moveTo>
                    <a:cubicBezTo>
                      <a:pt x="502" y="1"/>
                      <a:pt x="487" y="5"/>
                      <a:pt x="473" y="15"/>
                    </a:cubicBezTo>
                    <a:cubicBezTo>
                      <a:pt x="362" y="70"/>
                      <a:pt x="278" y="154"/>
                      <a:pt x="209" y="237"/>
                    </a:cubicBezTo>
                    <a:cubicBezTo>
                      <a:pt x="126" y="320"/>
                      <a:pt x="56" y="431"/>
                      <a:pt x="15" y="542"/>
                    </a:cubicBezTo>
                    <a:cubicBezTo>
                      <a:pt x="1" y="556"/>
                      <a:pt x="1" y="584"/>
                      <a:pt x="15" y="611"/>
                    </a:cubicBezTo>
                    <a:cubicBezTo>
                      <a:pt x="33" y="638"/>
                      <a:pt x="62" y="654"/>
                      <a:pt x="92" y="654"/>
                    </a:cubicBezTo>
                    <a:cubicBezTo>
                      <a:pt x="108" y="654"/>
                      <a:pt x="125" y="649"/>
                      <a:pt x="140" y="639"/>
                    </a:cubicBezTo>
                    <a:cubicBezTo>
                      <a:pt x="237" y="584"/>
                      <a:pt x="334" y="500"/>
                      <a:pt x="403" y="417"/>
                    </a:cubicBezTo>
                    <a:cubicBezTo>
                      <a:pt x="473" y="320"/>
                      <a:pt x="528" y="223"/>
                      <a:pt x="570" y="112"/>
                    </a:cubicBezTo>
                    <a:cubicBezTo>
                      <a:pt x="584" y="98"/>
                      <a:pt x="584" y="70"/>
                      <a:pt x="584" y="43"/>
                    </a:cubicBezTo>
                    <a:cubicBezTo>
                      <a:pt x="566" y="16"/>
                      <a:pt x="542" y="1"/>
                      <a:pt x="5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27"/>
              <p:cNvSpPr/>
              <p:nvPr/>
            </p:nvSpPr>
            <p:spPr>
              <a:xfrm>
                <a:off x="4430908" y="2000347"/>
                <a:ext cx="29860" cy="1078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351" extrusionOk="0">
                    <a:moveTo>
                      <a:pt x="875" y="0"/>
                    </a:moveTo>
                    <a:cubicBezTo>
                      <a:pt x="750" y="14"/>
                      <a:pt x="611" y="28"/>
                      <a:pt x="472" y="56"/>
                    </a:cubicBezTo>
                    <a:cubicBezTo>
                      <a:pt x="334" y="84"/>
                      <a:pt x="209" y="111"/>
                      <a:pt x="70" y="153"/>
                    </a:cubicBezTo>
                    <a:cubicBezTo>
                      <a:pt x="42" y="167"/>
                      <a:pt x="28" y="181"/>
                      <a:pt x="14" y="209"/>
                    </a:cubicBezTo>
                    <a:cubicBezTo>
                      <a:pt x="1" y="264"/>
                      <a:pt x="42" y="306"/>
                      <a:pt x="84" y="319"/>
                    </a:cubicBezTo>
                    <a:cubicBezTo>
                      <a:pt x="153" y="340"/>
                      <a:pt x="226" y="351"/>
                      <a:pt x="301" y="351"/>
                    </a:cubicBezTo>
                    <a:cubicBezTo>
                      <a:pt x="375" y="351"/>
                      <a:pt x="451" y="340"/>
                      <a:pt x="528" y="319"/>
                    </a:cubicBezTo>
                    <a:cubicBezTo>
                      <a:pt x="680" y="292"/>
                      <a:pt x="819" y="236"/>
                      <a:pt x="930" y="153"/>
                    </a:cubicBezTo>
                    <a:cubicBezTo>
                      <a:pt x="958" y="139"/>
                      <a:pt x="972" y="111"/>
                      <a:pt x="958" y="84"/>
                    </a:cubicBezTo>
                    <a:cubicBezTo>
                      <a:pt x="958" y="42"/>
                      <a:pt x="930" y="0"/>
                      <a:pt x="8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27"/>
              <p:cNvSpPr/>
              <p:nvPr/>
            </p:nvSpPr>
            <p:spPr>
              <a:xfrm>
                <a:off x="4438158" y="1925544"/>
                <a:ext cx="20398" cy="11827"/>
              </a:xfrm>
              <a:custGeom>
                <a:avLst/>
                <a:gdLst/>
                <a:ahLst/>
                <a:cxnLst/>
                <a:rect l="l" t="t" r="r" b="b"/>
                <a:pathLst>
                  <a:path w="664" h="385" extrusionOk="0">
                    <a:moveTo>
                      <a:pt x="565" y="0"/>
                    </a:moveTo>
                    <a:cubicBezTo>
                      <a:pt x="553" y="0"/>
                      <a:pt x="540" y="3"/>
                      <a:pt x="528" y="8"/>
                    </a:cubicBezTo>
                    <a:cubicBezTo>
                      <a:pt x="444" y="49"/>
                      <a:pt x="375" y="77"/>
                      <a:pt x="306" y="105"/>
                    </a:cubicBezTo>
                    <a:cubicBezTo>
                      <a:pt x="236" y="133"/>
                      <a:pt x="167" y="146"/>
                      <a:pt x="84" y="174"/>
                    </a:cubicBezTo>
                    <a:lnTo>
                      <a:pt x="70" y="174"/>
                    </a:lnTo>
                    <a:cubicBezTo>
                      <a:pt x="56" y="188"/>
                      <a:pt x="28" y="202"/>
                      <a:pt x="28" y="216"/>
                    </a:cubicBezTo>
                    <a:cubicBezTo>
                      <a:pt x="0" y="257"/>
                      <a:pt x="14" y="313"/>
                      <a:pt x="56" y="341"/>
                    </a:cubicBezTo>
                    <a:cubicBezTo>
                      <a:pt x="115" y="370"/>
                      <a:pt x="179" y="384"/>
                      <a:pt x="242" y="384"/>
                    </a:cubicBezTo>
                    <a:cubicBezTo>
                      <a:pt x="297" y="384"/>
                      <a:pt x="351" y="374"/>
                      <a:pt x="403" y="355"/>
                    </a:cubicBezTo>
                    <a:cubicBezTo>
                      <a:pt x="514" y="299"/>
                      <a:pt x="611" y="216"/>
                      <a:pt x="652" y="105"/>
                    </a:cubicBezTo>
                    <a:cubicBezTo>
                      <a:pt x="664" y="48"/>
                      <a:pt x="619" y="0"/>
                      <a:pt x="5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27"/>
              <p:cNvSpPr/>
              <p:nvPr/>
            </p:nvSpPr>
            <p:spPr>
              <a:xfrm>
                <a:off x="4148346" y="1320421"/>
                <a:ext cx="23071" cy="31334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20" extrusionOk="0">
                    <a:moveTo>
                      <a:pt x="95" y="1"/>
                    </a:moveTo>
                    <a:cubicBezTo>
                      <a:pt x="87" y="1"/>
                      <a:pt x="78" y="2"/>
                      <a:pt x="70" y="7"/>
                    </a:cubicBezTo>
                    <a:cubicBezTo>
                      <a:pt x="29" y="20"/>
                      <a:pt x="1" y="62"/>
                      <a:pt x="29" y="104"/>
                    </a:cubicBezTo>
                    <a:cubicBezTo>
                      <a:pt x="84" y="270"/>
                      <a:pt x="167" y="437"/>
                      <a:pt x="265" y="575"/>
                    </a:cubicBezTo>
                    <a:cubicBezTo>
                      <a:pt x="348" y="728"/>
                      <a:pt x="459" y="867"/>
                      <a:pt x="584" y="991"/>
                    </a:cubicBezTo>
                    <a:cubicBezTo>
                      <a:pt x="611" y="1019"/>
                      <a:pt x="639" y="1019"/>
                      <a:pt x="681" y="1019"/>
                    </a:cubicBezTo>
                    <a:cubicBezTo>
                      <a:pt x="722" y="991"/>
                      <a:pt x="750" y="950"/>
                      <a:pt x="722" y="908"/>
                    </a:cubicBezTo>
                    <a:cubicBezTo>
                      <a:pt x="667" y="742"/>
                      <a:pt x="584" y="575"/>
                      <a:pt x="487" y="437"/>
                    </a:cubicBezTo>
                    <a:cubicBezTo>
                      <a:pt x="389" y="284"/>
                      <a:pt x="278" y="145"/>
                      <a:pt x="154" y="20"/>
                    </a:cubicBezTo>
                    <a:cubicBezTo>
                      <a:pt x="134" y="11"/>
                      <a:pt x="114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27"/>
              <p:cNvSpPr/>
              <p:nvPr/>
            </p:nvSpPr>
            <p:spPr>
              <a:xfrm>
                <a:off x="4049489" y="1380479"/>
                <a:ext cx="1367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695" extrusionOk="0">
                    <a:moveTo>
                      <a:pt x="361" y="1"/>
                    </a:moveTo>
                    <a:cubicBezTo>
                      <a:pt x="340" y="1"/>
                      <a:pt x="320" y="8"/>
                      <a:pt x="306" y="21"/>
                    </a:cubicBezTo>
                    <a:cubicBezTo>
                      <a:pt x="222" y="105"/>
                      <a:pt x="153" y="188"/>
                      <a:pt x="111" y="285"/>
                    </a:cubicBezTo>
                    <a:cubicBezTo>
                      <a:pt x="56" y="382"/>
                      <a:pt x="14" y="493"/>
                      <a:pt x="0" y="604"/>
                    </a:cubicBezTo>
                    <a:cubicBezTo>
                      <a:pt x="0" y="618"/>
                      <a:pt x="0" y="646"/>
                      <a:pt x="28" y="673"/>
                    </a:cubicBezTo>
                    <a:cubicBezTo>
                      <a:pt x="42" y="687"/>
                      <a:pt x="63" y="694"/>
                      <a:pt x="85" y="694"/>
                    </a:cubicBezTo>
                    <a:cubicBezTo>
                      <a:pt x="108" y="694"/>
                      <a:pt x="132" y="687"/>
                      <a:pt x="153" y="673"/>
                    </a:cubicBezTo>
                    <a:cubicBezTo>
                      <a:pt x="236" y="590"/>
                      <a:pt x="292" y="507"/>
                      <a:pt x="347" y="396"/>
                    </a:cubicBezTo>
                    <a:cubicBezTo>
                      <a:pt x="389" y="299"/>
                      <a:pt x="431" y="202"/>
                      <a:pt x="444" y="91"/>
                    </a:cubicBezTo>
                    <a:cubicBezTo>
                      <a:pt x="444" y="63"/>
                      <a:pt x="431" y="35"/>
                      <a:pt x="417" y="21"/>
                    </a:cubicBezTo>
                    <a:cubicBezTo>
                      <a:pt x="403" y="8"/>
                      <a:pt x="382" y="1"/>
                      <a:pt x="3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27"/>
              <p:cNvSpPr/>
              <p:nvPr/>
            </p:nvSpPr>
            <p:spPr>
              <a:xfrm>
                <a:off x="4235714" y="1310499"/>
                <a:ext cx="20920" cy="21658"/>
              </a:xfrm>
              <a:custGeom>
                <a:avLst/>
                <a:gdLst/>
                <a:ahLst/>
                <a:cxnLst/>
                <a:rect l="l" t="t" r="r" b="b"/>
                <a:pathLst>
                  <a:path w="681" h="705" extrusionOk="0">
                    <a:moveTo>
                      <a:pt x="98" y="0"/>
                    </a:moveTo>
                    <a:cubicBezTo>
                      <a:pt x="84" y="0"/>
                      <a:pt x="70" y="4"/>
                      <a:pt x="56" y="10"/>
                    </a:cubicBezTo>
                    <a:cubicBezTo>
                      <a:pt x="15" y="24"/>
                      <a:pt x="1" y="80"/>
                      <a:pt x="15" y="121"/>
                    </a:cubicBezTo>
                    <a:cubicBezTo>
                      <a:pt x="70" y="232"/>
                      <a:pt x="153" y="343"/>
                      <a:pt x="237" y="440"/>
                    </a:cubicBezTo>
                    <a:cubicBezTo>
                      <a:pt x="320" y="551"/>
                      <a:pt x="417" y="635"/>
                      <a:pt x="528" y="704"/>
                    </a:cubicBezTo>
                    <a:lnTo>
                      <a:pt x="611" y="704"/>
                    </a:lnTo>
                    <a:cubicBezTo>
                      <a:pt x="653" y="676"/>
                      <a:pt x="681" y="621"/>
                      <a:pt x="653" y="579"/>
                    </a:cubicBezTo>
                    <a:cubicBezTo>
                      <a:pt x="597" y="468"/>
                      <a:pt x="528" y="357"/>
                      <a:pt x="431" y="260"/>
                    </a:cubicBezTo>
                    <a:cubicBezTo>
                      <a:pt x="348" y="163"/>
                      <a:pt x="251" y="80"/>
                      <a:pt x="140" y="10"/>
                    </a:cubicBezTo>
                    <a:cubicBezTo>
                      <a:pt x="126" y="4"/>
                      <a:pt x="112" y="0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27"/>
              <p:cNvSpPr/>
              <p:nvPr/>
            </p:nvSpPr>
            <p:spPr>
              <a:xfrm>
                <a:off x="3996220" y="1308226"/>
                <a:ext cx="18340" cy="2138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96" extrusionOk="0">
                    <a:moveTo>
                      <a:pt x="523" y="1"/>
                    </a:moveTo>
                    <a:cubicBezTo>
                      <a:pt x="509" y="1"/>
                      <a:pt x="496" y="5"/>
                      <a:pt x="486" y="15"/>
                    </a:cubicBezTo>
                    <a:cubicBezTo>
                      <a:pt x="375" y="84"/>
                      <a:pt x="278" y="154"/>
                      <a:pt x="208" y="251"/>
                    </a:cubicBezTo>
                    <a:cubicBezTo>
                      <a:pt x="125" y="348"/>
                      <a:pt x="56" y="459"/>
                      <a:pt x="14" y="570"/>
                    </a:cubicBezTo>
                    <a:cubicBezTo>
                      <a:pt x="0" y="598"/>
                      <a:pt x="0" y="625"/>
                      <a:pt x="14" y="653"/>
                    </a:cubicBezTo>
                    <a:cubicBezTo>
                      <a:pt x="32" y="680"/>
                      <a:pt x="62" y="695"/>
                      <a:pt x="92" y="695"/>
                    </a:cubicBezTo>
                    <a:cubicBezTo>
                      <a:pt x="108" y="695"/>
                      <a:pt x="124" y="691"/>
                      <a:pt x="139" y="681"/>
                    </a:cubicBezTo>
                    <a:cubicBezTo>
                      <a:pt x="236" y="612"/>
                      <a:pt x="333" y="528"/>
                      <a:pt x="403" y="431"/>
                    </a:cubicBezTo>
                    <a:cubicBezTo>
                      <a:pt x="486" y="334"/>
                      <a:pt x="555" y="223"/>
                      <a:pt x="597" y="112"/>
                    </a:cubicBezTo>
                    <a:cubicBezTo>
                      <a:pt x="597" y="84"/>
                      <a:pt x="597" y="57"/>
                      <a:pt x="597" y="43"/>
                    </a:cubicBezTo>
                    <a:cubicBezTo>
                      <a:pt x="579" y="16"/>
                      <a:pt x="550" y="1"/>
                      <a:pt x="5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27"/>
              <p:cNvSpPr/>
              <p:nvPr/>
            </p:nvSpPr>
            <p:spPr>
              <a:xfrm>
                <a:off x="3770301" y="2121614"/>
                <a:ext cx="699021" cy="448436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5" name="Google Shape;1025;p27"/>
            <p:cNvSpPr/>
            <p:nvPr/>
          </p:nvSpPr>
          <p:spPr>
            <a:xfrm>
              <a:off x="888095" y="479571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27"/>
            <p:cNvSpPr/>
            <p:nvPr/>
          </p:nvSpPr>
          <p:spPr>
            <a:xfrm rot="-1173075">
              <a:off x="600964" y="4845587"/>
              <a:ext cx="42668" cy="297910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27"/>
            <p:cNvSpPr/>
            <p:nvPr/>
          </p:nvSpPr>
          <p:spPr>
            <a:xfrm rot="-1854659">
              <a:off x="379486" y="4845589"/>
              <a:ext cx="42667" cy="29790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8" name="Google Shape;1028;p27"/>
          <p:cNvGrpSpPr/>
          <p:nvPr/>
        </p:nvGrpSpPr>
        <p:grpSpPr>
          <a:xfrm>
            <a:off x="-642468" y="4499836"/>
            <a:ext cx="1771504" cy="2358169"/>
            <a:chOff x="5572187" y="919157"/>
            <a:chExt cx="764590" cy="1017856"/>
          </a:xfrm>
        </p:grpSpPr>
        <p:sp>
          <p:nvSpPr>
            <p:cNvPr id="1029" name="Google Shape;1029;p27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7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7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7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7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7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7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27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27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27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27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27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27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27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27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27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27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27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27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27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27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27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27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27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27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27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27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27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27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27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27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27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27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27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27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27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27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27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27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27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27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27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27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27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27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27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27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27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27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27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27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27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27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27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27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27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27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27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27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27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27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27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27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27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27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27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27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27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27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27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27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1" name="Google Shape;1101;p28"/>
          <p:cNvGrpSpPr/>
          <p:nvPr/>
        </p:nvGrpSpPr>
        <p:grpSpPr>
          <a:xfrm>
            <a:off x="34" y="6432866"/>
            <a:ext cx="12192213" cy="425217"/>
            <a:chOff x="25" y="4824649"/>
            <a:chExt cx="9144160" cy="318913"/>
          </a:xfrm>
        </p:grpSpPr>
        <p:grpSp>
          <p:nvGrpSpPr>
            <p:cNvPr id="1102" name="Google Shape;1102;p28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1103" name="Google Shape;1103;p28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28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28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28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28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28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28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28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28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28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28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4" name="Google Shape;1114;p28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1115" name="Google Shape;1115;p28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28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28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28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28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28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28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28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3" name="Google Shape;1123;p28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1124" name="Google Shape;1124;p28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28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28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28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28" name="Google Shape;1128;p28"/>
          <p:cNvSpPr/>
          <p:nvPr/>
        </p:nvSpPr>
        <p:spPr>
          <a:xfrm rot="10800000" flipH="1">
            <a:off x="1" y="-10"/>
            <a:ext cx="12191988" cy="3167905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28"/>
          <p:cNvSpPr txBox="1">
            <a:spLocks noGrp="1"/>
          </p:cNvSpPr>
          <p:nvPr>
            <p:ph type="ctrTitle"/>
          </p:nvPr>
        </p:nvSpPr>
        <p:spPr>
          <a:xfrm>
            <a:off x="959967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1130" name="Google Shape;1130;p28"/>
          <p:cNvSpPr txBox="1">
            <a:spLocks noGrp="1"/>
          </p:cNvSpPr>
          <p:nvPr>
            <p:ph type="subTitle" idx="1"/>
          </p:nvPr>
        </p:nvSpPr>
        <p:spPr>
          <a:xfrm>
            <a:off x="953467" y="2313233"/>
            <a:ext cx="5725200" cy="15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1131" name="Google Shape;1131;p28"/>
          <p:cNvSpPr txBox="1"/>
          <p:nvPr/>
        </p:nvSpPr>
        <p:spPr>
          <a:xfrm>
            <a:off x="960000" y="5023833"/>
            <a:ext cx="50304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465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-GB" sz="1465" b="1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/>
              </a:rPr>
              <a:t>Slidesgo</a:t>
            </a:r>
            <a:r>
              <a:rPr lang="en-GB" sz="1465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-GB" sz="1465" b="1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Flaticon</a:t>
            </a:r>
            <a:r>
              <a:rPr lang="en-GB" sz="1465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465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and infographics &amp; images by </a:t>
            </a:r>
            <a:r>
              <a:rPr lang="en-GB" sz="1465" b="1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Freepik</a:t>
            </a:r>
            <a:endParaRPr sz="1465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3" name="Google Shape;1133;p29"/>
          <p:cNvGrpSpPr/>
          <p:nvPr/>
        </p:nvGrpSpPr>
        <p:grpSpPr>
          <a:xfrm>
            <a:off x="856" y="5665766"/>
            <a:ext cx="7950911" cy="1192273"/>
            <a:chOff x="642" y="4249324"/>
            <a:chExt cx="5963183" cy="894205"/>
          </a:xfrm>
        </p:grpSpPr>
        <p:sp>
          <p:nvSpPr>
            <p:cNvPr id="1134" name="Google Shape;1134;p29"/>
            <p:cNvSpPr/>
            <p:nvPr/>
          </p:nvSpPr>
          <p:spPr>
            <a:xfrm flipH="1">
              <a:off x="642" y="4249324"/>
              <a:ext cx="5963183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5" name="Google Shape;1135;p29"/>
            <p:cNvGrpSpPr/>
            <p:nvPr/>
          </p:nvGrpSpPr>
          <p:grpSpPr>
            <a:xfrm>
              <a:off x="605544" y="4610319"/>
              <a:ext cx="3897334" cy="302691"/>
              <a:chOff x="186595" y="3225739"/>
              <a:chExt cx="1702859" cy="132255"/>
            </a:xfrm>
          </p:grpSpPr>
          <p:sp>
            <p:nvSpPr>
              <p:cNvPr id="1136" name="Google Shape;1136;p29"/>
              <p:cNvSpPr/>
              <p:nvPr/>
            </p:nvSpPr>
            <p:spPr>
              <a:xfrm>
                <a:off x="1596662" y="3275142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29"/>
              <p:cNvSpPr/>
              <p:nvPr/>
            </p:nvSpPr>
            <p:spPr>
              <a:xfrm>
                <a:off x="1672509" y="3332220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29"/>
              <p:cNvSpPr/>
              <p:nvPr/>
            </p:nvSpPr>
            <p:spPr>
              <a:xfrm>
                <a:off x="1727068" y="3299903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29"/>
              <p:cNvSpPr/>
              <p:nvPr/>
            </p:nvSpPr>
            <p:spPr>
              <a:xfrm>
                <a:off x="1840425" y="3341129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29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29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29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29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29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29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29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29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8" name="Google Shape;1148;p29"/>
            <p:cNvGrpSpPr/>
            <p:nvPr/>
          </p:nvGrpSpPr>
          <p:grpSpPr>
            <a:xfrm>
              <a:off x="197712" y="4762657"/>
              <a:ext cx="4733335" cy="292730"/>
              <a:chOff x="2383912" y="4547057"/>
              <a:chExt cx="4733335" cy="292730"/>
            </a:xfrm>
          </p:grpSpPr>
          <p:sp>
            <p:nvSpPr>
              <p:cNvPr id="1149" name="Google Shape;1149;p29"/>
              <p:cNvSpPr/>
              <p:nvPr/>
            </p:nvSpPr>
            <p:spPr>
              <a:xfrm>
                <a:off x="6752417" y="45921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29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29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29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53" name="Google Shape;1153;p29"/>
          <p:cNvGrpSpPr/>
          <p:nvPr/>
        </p:nvGrpSpPr>
        <p:grpSpPr>
          <a:xfrm>
            <a:off x="-642468" y="4499836"/>
            <a:ext cx="1771504" cy="2358169"/>
            <a:chOff x="5572187" y="919157"/>
            <a:chExt cx="764590" cy="1017856"/>
          </a:xfrm>
        </p:grpSpPr>
        <p:sp>
          <p:nvSpPr>
            <p:cNvPr id="1154" name="Google Shape;1154;p29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29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29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29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29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29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29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29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29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29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29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29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29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29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29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29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29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29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29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29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29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29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9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29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29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29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29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29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29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9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9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9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29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29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29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9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9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9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9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9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9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9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9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9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9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9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9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29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29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9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9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9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9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9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9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9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9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9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9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9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9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9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9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9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9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9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9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9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9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9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9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6" name="Google Shape;1226;p30"/>
          <p:cNvGrpSpPr/>
          <p:nvPr/>
        </p:nvGrpSpPr>
        <p:grpSpPr>
          <a:xfrm>
            <a:off x="-113" y="4739434"/>
            <a:ext cx="12192213" cy="2118551"/>
            <a:chOff x="-85" y="3554575"/>
            <a:chExt cx="9144160" cy="1588913"/>
          </a:xfrm>
        </p:grpSpPr>
        <p:sp>
          <p:nvSpPr>
            <p:cNvPr id="1227" name="Google Shape;1227;p30"/>
            <p:cNvSpPr/>
            <p:nvPr/>
          </p:nvSpPr>
          <p:spPr>
            <a:xfrm flipH="1">
              <a:off x="8910934" y="4730804"/>
              <a:ext cx="80997" cy="36421"/>
            </a:xfrm>
            <a:custGeom>
              <a:avLst/>
              <a:gdLst/>
              <a:ahLst/>
              <a:cxnLst/>
              <a:rect l="l" t="t" r="r" b="b"/>
              <a:pathLst>
                <a:path w="1152" h="518" extrusionOk="0">
                  <a:moveTo>
                    <a:pt x="555" y="1"/>
                  </a:moveTo>
                  <a:cubicBezTo>
                    <a:pt x="402" y="15"/>
                    <a:pt x="250" y="43"/>
                    <a:pt x="111" y="112"/>
                  </a:cubicBezTo>
                  <a:cubicBezTo>
                    <a:pt x="83" y="126"/>
                    <a:pt x="56" y="153"/>
                    <a:pt x="42" y="181"/>
                  </a:cubicBezTo>
                  <a:cubicBezTo>
                    <a:pt x="0" y="264"/>
                    <a:pt x="14" y="362"/>
                    <a:pt x="97" y="417"/>
                  </a:cubicBezTo>
                  <a:cubicBezTo>
                    <a:pt x="213" y="487"/>
                    <a:pt x="359" y="518"/>
                    <a:pt x="501" y="518"/>
                  </a:cubicBezTo>
                  <a:cubicBezTo>
                    <a:pt x="528" y="518"/>
                    <a:pt x="556" y="516"/>
                    <a:pt x="583" y="514"/>
                  </a:cubicBezTo>
                  <a:cubicBezTo>
                    <a:pt x="666" y="514"/>
                    <a:pt x="749" y="500"/>
                    <a:pt x="833" y="473"/>
                  </a:cubicBezTo>
                  <a:cubicBezTo>
                    <a:pt x="916" y="445"/>
                    <a:pt x="999" y="403"/>
                    <a:pt x="1068" y="362"/>
                  </a:cubicBezTo>
                  <a:cubicBezTo>
                    <a:pt x="1082" y="334"/>
                    <a:pt x="1110" y="306"/>
                    <a:pt x="1124" y="278"/>
                  </a:cubicBezTo>
                  <a:cubicBezTo>
                    <a:pt x="1152" y="181"/>
                    <a:pt x="1096" y="70"/>
                    <a:pt x="999" y="43"/>
                  </a:cubicBezTo>
                  <a:cubicBezTo>
                    <a:pt x="916" y="15"/>
                    <a:pt x="846" y="1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8" name="Google Shape;1228;p30"/>
            <p:cNvGrpSpPr/>
            <p:nvPr/>
          </p:nvGrpSpPr>
          <p:grpSpPr>
            <a:xfrm flipH="1">
              <a:off x="-85" y="3554575"/>
              <a:ext cx="9144160" cy="1588913"/>
              <a:chOff x="190967" y="2971210"/>
              <a:chExt cx="3995351" cy="694243"/>
            </a:xfrm>
          </p:grpSpPr>
          <p:sp>
            <p:nvSpPr>
              <p:cNvPr id="1229" name="Google Shape;1229;p30"/>
              <p:cNvSpPr/>
              <p:nvPr/>
            </p:nvSpPr>
            <p:spPr>
              <a:xfrm>
                <a:off x="190967" y="2971210"/>
                <a:ext cx="3995351" cy="694243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30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30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30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30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30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5" name="Google Shape;1235;p30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30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30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30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30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30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30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30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30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30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45" name="Google Shape;1245;p30"/>
            <p:cNvSpPr/>
            <p:nvPr/>
          </p:nvSpPr>
          <p:spPr>
            <a:xfrm flipH="1">
              <a:off x="2331553" y="4560180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0"/>
            <p:cNvSpPr/>
            <p:nvPr/>
          </p:nvSpPr>
          <p:spPr>
            <a:xfrm flipH="1">
              <a:off x="3739078" y="4644805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0"/>
            <p:cNvSpPr/>
            <p:nvPr/>
          </p:nvSpPr>
          <p:spPr>
            <a:xfrm flipH="1">
              <a:off x="5353963" y="474352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0"/>
            <p:cNvSpPr/>
            <p:nvPr/>
          </p:nvSpPr>
          <p:spPr>
            <a:xfrm flipH="1">
              <a:off x="6447188" y="451707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9" name="Google Shape;1249;p30"/>
          <p:cNvGrpSpPr/>
          <p:nvPr/>
        </p:nvGrpSpPr>
        <p:grpSpPr>
          <a:xfrm flipH="1">
            <a:off x="12" y="4602199"/>
            <a:ext cx="1630747" cy="2331292"/>
            <a:chOff x="7135804" y="428558"/>
            <a:chExt cx="1224407" cy="1750395"/>
          </a:xfrm>
        </p:grpSpPr>
        <p:sp>
          <p:nvSpPr>
            <p:cNvPr id="1250" name="Google Shape;1250;p30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0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0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0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0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5" name="Google Shape;1255;p30"/>
          <p:cNvGrpSpPr/>
          <p:nvPr/>
        </p:nvGrpSpPr>
        <p:grpSpPr>
          <a:xfrm>
            <a:off x="10613980" y="4703694"/>
            <a:ext cx="1578016" cy="2255909"/>
            <a:chOff x="7135804" y="428558"/>
            <a:chExt cx="1224407" cy="1750395"/>
          </a:xfrm>
        </p:grpSpPr>
        <p:sp>
          <p:nvSpPr>
            <p:cNvPr id="1256" name="Google Shape;1256;p30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0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0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0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0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3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9pPr>
          </a:lstStyle>
          <a:p/>
        </p:txBody>
      </p:sp>
      <p:sp>
        <p:nvSpPr>
          <p:cNvPr id="1263" name="Google Shape;1263;p3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6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3pPr>
            <a:lvl4pPr lvl="3" algn="ctr">
              <a:lnSpc>
                <a:spcPct val="9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/>
        </p:txBody>
      </p:sp>
      <p:sp>
        <p:nvSpPr>
          <p:cNvPr id="1264" name="Google Shape;1264;p3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9pPr>
          </a:lstStyle>
          <a:p/>
        </p:txBody>
      </p:sp>
      <p:sp>
        <p:nvSpPr>
          <p:cNvPr id="1265" name="Google Shape;1265;p3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9pPr>
          </a:lstStyle>
          <a:p/>
        </p:txBody>
      </p:sp>
      <p:sp>
        <p:nvSpPr>
          <p:cNvPr id="1266" name="Google Shape;1266;p3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65"/>
            </a:lvl1pPr>
            <a:lvl2pPr marL="0" lvl="1" indent="0" algn="r">
              <a:spcBef>
                <a:spcPts val="0"/>
              </a:spcBef>
              <a:buNone/>
              <a:defRPr sz="1465"/>
            </a:lvl2pPr>
            <a:lvl3pPr marL="0" lvl="2" indent="0" algn="r">
              <a:spcBef>
                <a:spcPts val="0"/>
              </a:spcBef>
              <a:buNone/>
              <a:defRPr sz="1465"/>
            </a:lvl3pPr>
            <a:lvl4pPr marL="0" lvl="3" indent="0" algn="r">
              <a:spcBef>
                <a:spcPts val="0"/>
              </a:spcBef>
              <a:buNone/>
              <a:defRPr sz="1465"/>
            </a:lvl4pPr>
            <a:lvl5pPr marL="0" lvl="4" indent="0" algn="r">
              <a:spcBef>
                <a:spcPts val="0"/>
              </a:spcBef>
              <a:buNone/>
              <a:defRPr sz="1465"/>
            </a:lvl5pPr>
            <a:lvl6pPr marL="0" lvl="5" indent="0" algn="r">
              <a:spcBef>
                <a:spcPts val="0"/>
              </a:spcBef>
              <a:buNone/>
              <a:defRPr sz="1465"/>
            </a:lvl6pPr>
            <a:lvl7pPr marL="0" lvl="6" indent="0" algn="r">
              <a:spcBef>
                <a:spcPts val="0"/>
              </a:spcBef>
              <a:buNone/>
              <a:defRPr sz="1465"/>
            </a:lvl7pPr>
            <a:lvl8pPr marL="0" lvl="7" indent="0" algn="r">
              <a:spcBef>
                <a:spcPts val="0"/>
              </a:spcBef>
              <a:buNone/>
              <a:defRPr sz="1465"/>
            </a:lvl8pPr>
            <a:lvl9pPr marL="0" lvl="8" indent="0" algn="r">
              <a:spcBef>
                <a:spcPts val="0"/>
              </a:spcBef>
              <a:buNone/>
              <a:defRPr sz="1465"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Title and Content"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65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9pPr>
          </a:lstStyle>
          <a:p/>
        </p:txBody>
      </p:sp>
      <p:sp>
        <p:nvSpPr>
          <p:cNvPr id="1269" name="Google Shape;1269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600" lvl="0" indent="-423545" algn="l">
              <a:lnSpc>
                <a:spcPct val="90000"/>
              </a:lnSpc>
              <a:spcBef>
                <a:spcPts val="1065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65"/>
            </a:lvl1pPr>
            <a:lvl2pPr marL="1219200" lvl="1" indent="-423545" algn="l">
              <a:lnSpc>
                <a:spcPct val="9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65"/>
            </a:lvl2pPr>
            <a:lvl3pPr marL="1828800" lvl="2" indent="-423545" algn="l">
              <a:lnSpc>
                <a:spcPct val="9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65"/>
            </a:lvl3pPr>
            <a:lvl4pPr marL="2438400" lvl="3" indent="-423545" algn="l">
              <a:lnSpc>
                <a:spcPct val="9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65"/>
            </a:lvl4pPr>
            <a:lvl5pPr marL="3048000" lvl="4" indent="-423545" algn="l">
              <a:lnSpc>
                <a:spcPct val="9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65"/>
            </a:lvl5pPr>
            <a:lvl6pPr marL="3657600" lvl="5" indent="-423545" algn="l">
              <a:lnSpc>
                <a:spcPct val="9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65"/>
            </a:lvl6pPr>
            <a:lvl7pPr marL="4267200" lvl="6" indent="-423545" algn="l">
              <a:lnSpc>
                <a:spcPct val="9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65"/>
            </a:lvl7pPr>
            <a:lvl8pPr marL="4876800" lvl="7" indent="-423545" algn="l">
              <a:lnSpc>
                <a:spcPct val="9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65"/>
            </a:lvl8pPr>
            <a:lvl9pPr marL="5486400" lvl="8" indent="-423545" algn="l">
              <a:lnSpc>
                <a:spcPct val="90000"/>
              </a:lnSpc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400"/>
              <a:buChar char="■"/>
              <a:defRPr sz="1465"/>
            </a:lvl9pPr>
          </a:lstStyle>
          <a:p/>
        </p:txBody>
      </p:sp>
      <p:sp>
        <p:nvSpPr>
          <p:cNvPr id="1270" name="Google Shape;1270;p3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9pPr>
          </a:lstStyle>
          <a:p/>
        </p:txBody>
      </p:sp>
      <p:sp>
        <p:nvSpPr>
          <p:cNvPr id="1271" name="Google Shape;1271;p3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9pPr>
          </a:lstStyle>
          <a:p/>
        </p:txBody>
      </p:sp>
      <p:sp>
        <p:nvSpPr>
          <p:cNvPr id="1272" name="Google Shape;1272;p3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65"/>
            </a:lvl1pPr>
            <a:lvl2pPr marL="0" lvl="1" indent="0" algn="r">
              <a:spcBef>
                <a:spcPts val="0"/>
              </a:spcBef>
              <a:buNone/>
              <a:defRPr sz="1465"/>
            </a:lvl2pPr>
            <a:lvl3pPr marL="0" lvl="2" indent="0" algn="r">
              <a:spcBef>
                <a:spcPts val="0"/>
              </a:spcBef>
              <a:buNone/>
              <a:defRPr sz="1465"/>
            </a:lvl3pPr>
            <a:lvl4pPr marL="0" lvl="3" indent="0" algn="r">
              <a:spcBef>
                <a:spcPts val="0"/>
              </a:spcBef>
              <a:buNone/>
              <a:defRPr sz="1465"/>
            </a:lvl4pPr>
            <a:lvl5pPr marL="0" lvl="4" indent="0" algn="r">
              <a:spcBef>
                <a:spcPts val="0"/>
              </a:spcBef>
              <a:buNone/>
              <a:defRPr sz="1465"/>
            </a:lvl5pPr>
            <a:lvl6pPr marL="0" lvl="5" indent="0" algn="r">
              <a:spcBef>
                <a:spcPts val="0"/>
              </a:spcBef>
              <a:buNone/>
              <a:defRPr sz="1465"/>
            </a:lvl6pPr>
            <a:lvl7pPr marL="0" lvl="6" indent="0" algn="r">
              <a:spcBef>
                <a:spcPts val="0"/>
              </a:spcBef>
              <a:buNone/>
              <a:defRPr sz="1465"/>
            </a:lvl7pPr>
            <a:lvl8pPr marL="0" lvl="7" indent="0" algn="r">
              <a:spcBef>
                <a:spcPts val="0"/>
              </a:spcBef>
              <a:buNone/>
              <a:defRPr sz="1465"/>
            </a:lvl8pPr>
            <a:lvl9pPr marL="0" lvl="8" indent="0" algn="r">
              <a:spcBef>
                <a:spcPts val="0"/>
              </a:spcBef>
              <a:buNone/>
              <a:defRPr sz="1465"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4" name="Google Shape;1274;p33"/>
          <p:cNvGrpSpPr/>
          <p:nvPr/>
        </p:nvGrpSpPr>
        <p:grpSpPr>
          <a:xfrm>
            <a:off x="856" y="5665766"/>
            <a:ext cx="7950911" cy="1192273"/>
            <a:chOff x="642" y="4249324"/>
            <a:chExt cx="5963183" cy="894205"/>
          </a:xfrm>
        </p:grpSpPr>
        <p:sp>
          <p:nvSpPr>
            <p:cNvPr id="1275" name="Google Shape;1275;p33"/>
            <p:cNvSpPr/>
            <p:nvPr/>
          </p:nvSpPr>
          <p:spPr>
            <a:xfrm flipH="1">
              <a:off x="642" y="4249324"/>
              <a:ext cx="5963183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276" name="Google Shape;1276;p33"/>
            <p:cNvGrpSpPr/>
            <p:nvPr/>
          </p:nvGrpSpPr>
          <p:grpSpPr>
            <a:xfrm>
              <a:off x="605544" y="4610319"/>
              <a:ext cx="3897334" cy="302691"/>
              <a:chOff x="186595" y="3225739"/>
              <a:chExt cx="1702859" cy="132255"/>
            </a:xfrm>
          </p:grpSpPr>
          <p:sp>
            <p:nvSpPr>
              <p:cNvPr id="1277" name="Google Shape;1277;p33"/>
              <p:cNvSpPr/>
              <p:nvPr/>
            </p:nvSpPr>
            <p:spPr>
              <a:xfrm>
                <a:off x="1596662" y="3275142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8" name="Google Shape;1278;p33"/>
              <p:cNvSpPr/>
              <p:nvPr/>
            </p:nvSpPr>
            <p:spPr>
              <a:xfrm>
                <a:off x="1672509" y="3332220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9" name="Google Shape;1279;p33"/>
              <p:cNvSpPr/>
              <p:nvPr/>
            </p:nvSpPr>
            <p:spPr>
              <a:xfrm>
                <a:off x="1727068" y="3299903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0" name="Google Shape;1280;p33"/>
              <p:cNvSpPr/>
              <p:nvPr/>
            </p:nvSpPr>
            <p:spPr>
              <a:xfrm>
                <a:off x="1840425" y="3341129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1" name="Google Shape;1281;p33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2" name="Google Shape;1282;p33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3" name="Google Shape;1283;p33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4" name="Google Shape;1284;p33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5" name="Google Shape;1285;p33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6" name="Google Shape;1286;p33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7" name="Google Shape;1287;p33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8" name="Google Shape;1288;p33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89" name="Google Shape;1289;p33"/>
            <p:cNvGrpSpPr/>
            <p:nvPr/>
          </p:nvGrpSpPr>
          <p:grpSpPr>
            <a:xfrm>
              <a:off x="197712" y="4762657"/>
              <a:ext cx="4733336" cy="292730"/>
              <a:chOff x="2383912" y="4547057"/>
              <a:chExt cx="4733336" cy="292730"/>
            </a:xfrm>
          </p:grpSpPr>
          <p:sp>
            <p:nvSpPr>
              <p:cNvPr id="1290" name="Google Shape;1290;p33"/>
              <p:cNvSpPr/>
              <p:nvPr/>
            </p:nvSpPr>
            <p:spPr>
              <a:xfrm>
                <a:off x="6752417" y="45921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1" name="Google Shape;1291;p33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2" name="Google Shape;1292;p33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3" name="Google Shape;1293;p33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294" name="Google Shape;1294;p33"/>
          <p:cNvGrpSpPr/>
          <p:nvPr/>
        </p:nvGrpSpPr>
        <p:grpSpPr>
          <a:xfrm>
            <a:off x="-642468" y="4499835"/>
            <a:ext cx="1771507" cy="2358167"/>
            <a:chOff x="5572187" y="919157"/>
            <a:chExt cx="764591" cy="1017855"/>
          </a:xfrm>
        </p:grpSpPr>
        <p:sp>
          <p:nvSpPr>
            <p:cNvPr id="1295" name="Google Shape;1295;p33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33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3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33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33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33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33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33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33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33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33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3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33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33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3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33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33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3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3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3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3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33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33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33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33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33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33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33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33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33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33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33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33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33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33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33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33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33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33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33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33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33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33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8" name="Google Shape;1338;p33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9" name="Google Shape;1339;p33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0" name="Google Shape;1340;p33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1" name="Google Shape;1341;p33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2" name="Google Shape;1342;p33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3" name="Google Shape;1343;p33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4" name="Google Shape;1344;p33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5" name="Google Shape;1345;p33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6" name="Google Shape;1346;p33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7" name="Google Shape;1347;p33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8" name="Google Shape;1348;p33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9" name="Google Shape;1349;p33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0" name="Google Shape;1350;p33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1" name="Google Shape;1351;p33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2" name="Google Shape;1352;p33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3" name="Google Shape;1353;p33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3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5" name="Google Shape;1355;p33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6" name="Google Shape;1356;p33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7" name="Google Shape;1357;p33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8" name="Google Shape;1358;p33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9" name="Google Shape;1359;p33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0" name="Google Shape;1360;p33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1" name="Google Shape;1361;p33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2" name="Google Shape;1362;p33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3" name="Google Shape;1363;p33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4" name="Google Shape;1364;p33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5" name="Google Shape;1365;p33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34"/>
          <p:cNvSpPr txBox="1">
            <a:spLocks noGrp="1"/>
          </p:cNvSpPr>
          <p:nvPr>
            <p:ph type="title"/>
          </p:nvPr>
        </p:nvSpPr>
        <p:spPr>
          <a:xfrm>
            <a:off x="1236667" y="4483900"/>
            <a:ext cx="55188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 panose="020B0604020202020204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1368" name="Google Shape;1368;p34"/>
          <p:cNvSpPr txBox="1">
            <a:spLocks noGrp="1"/>
          </p:cNvSpPr>
          <p:nvPr>
            <p:ph type="subTitle" idx="1"/>
          </p:nvPr>
        </p:nvSpPr>
        <p:spPr>
          <a:xfrm>
            <a:off x="1236667" y="1664767"/>
            <a:ext cx="5518800" cy="2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venir"/>
              <a:buNone/>
              <a:defRPr sz="33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venir"/>
              <a:buNone/>
              <a:defRPr sz="33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/>
            </a:lvl9pPr>
          </a:lstStyle>
          <a:p/>
        </p:txBody>
      </p:sp>
      <p:grpSp>
        <p:nvGrpSpPr>
          <p:cNvPr id="1369" name="Google Shape;1369;p34"/>
          <p:cNvGrpSpPr/>
          <p:nvPr/>
        </p:nvGrpSpPr>
        <p:grpSpPr>
          <a:xfrm flipH="1">
            <a:off x="5376599" y="5614964"/>
            <a:ext cx="6814923" cy="1241437"/>
            <a:chOff x="751" y="4234179"/>
            <a:chExt cx="4991886" cy="909345"/>
          </a:xfrm>
        </p:grpSpPr>
        <p:sp>
          <p:nvSpPr>
            <p:cNvPr id="1370" name="Google Shape;1370;p34"/>
            <p:cNvSpPr/>
            <p:nvPr/>
          </p:nvSpPr>
          <p:spPr>
            <a:xfrm flipH="1">
              <a:off x="751" y="4249319"/>
              <a:ext cx="4991886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71" name="Google Shape;1371;p34"/>
            <p:cNvGrpSpPr/>
            <p:nvPr/>
          </p:nvGrpSpPr>
          <p:grpSpPr>
            <a:xfrm>
              <a:off x="605544" y="4610319"/>
              <a:ext cx="3748489" cy="377113"/>
              <a:chOff x="186595" y="3225739"/>
              <a:chExt cx="1637825" cy="164772"/>
            </a:xfrm>
          </p:grpSpPr>
          <p:sp>
            <p:nvSpPr>
              <p:cNvPr id="1372" name="Google Shape;1372;p34"/>
              <p:cNvSpPr/>
              <p:nvPr/>
            </p:nvSpPr>
            <p:spPr>
              <a:xfrm>
                <a:off x="1564145" y="3307659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3" name="Google Shape;1373;p34"/>
              <p:cNvSpPr/>
              <p:nvPr/>
            </p:nvSpPr>
            <p:spPr>
              <a:xfrm>
                <a:off x="1542442" y="3364737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4" name="Google Shape;1374;p34"/>
              <p:cNvSpPr/>
              <p:nvPr/>
            </p:nvSpPr>
            <p:spPr>
              <a:xfrm>
                <a:off x="1662034" y="3364936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5" name="Google Shape;1375;p34"/>
              <p:cNvSpPr/>
              <p:nvPr/>
            </p:nvSpPr>
            <p:spPr>
              <a:xfrm>
                <a:off x="1775391" y="3373646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6" name="Google Shape;1376;p34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7" name="Google Shape;1377;p34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8" name="Google Shape;1378;p34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9" name="Google Shape;1379;p34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0" name="Google Shape;1380;p34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1" name="Google Shape;1381;p34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2" name="Google Shape;1382;p34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3" name="Google Shape;1383;p34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84" name="Google Shape;1384;p34"/>
            <p:cNvGrpSpPr/>
            <p:nvPr/>
          </p:nvGrpSpPr>
          <p:grpSpPr>
            <a:xfrm>
              <a:off x="197712" y="4234179"/>
              <a:ext cx="3296550" cy="821208"/>
              <a:chOff x="2383912" y="4018579"/>
              <a:chExt cx="3296550" cy="821208"/>
            </a:xfrm>
          </p:grpSpPr>
          <p:sp>
            <p:nvSpPr>
              <p:cNvPr id="1385" name="Google Shape;1385;p34"/>
              <p:cNvSpPr/>
              <p:nvPr/>
            </p:nvSpPr>
            <p:spPr>
              <a:xfrm>
                <a:off x="3537503" y="4018579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6" name="Google Shape;1386;p34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7" name="Google Shape;1387;p34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8" name="Google Shape;1388;p34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389" name="Google Shape;1389;p34"/>
          <p:cNvGrpSpPr/>
          <p:nvPr/>
        </p:nvGrpSpPr>
        <p:grpSpPr>
          <a:xfrm>
            <a:off x="10522393" y="4546573"/>
            <a:ext cx="1669601" cy="2387072"/>
            <a:chOff x="7135804" y="428558"/>
            <a:chExt cx="1224407" cy="1750395"/>
          </a:xfrm>
        </p:grpSpPr>
        <p:sp>
          <p:nvSpPr>
            <p:cNvPr id="1390" name="Google Shape;1390;p34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1" name="Google Shape;1391;p34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2" name="Google Shape;1392;p34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3" name="Google Shape;1393;p34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4" name="Google Shape;1394;p34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6" name="Google Shape;1396;p35"/>
          <p:cNvGrpSpPr/>
          <p:nvPr/>
        </p:nvGrpSpPr>
        <p:grpSpPr>
          <a:xfrm>
            <a:off x="-113" y="4739434"/>
            <a:ext cx="12192213" cy="2118551"/>
            <a:chOff x="-85" y="3554575"/>
            <a:chExt cx="9144160" cy="1588913"/>
          </a:xfrm>
        </p:grpSpPr>
        <p:sp>
          <p:nvSpPr>
            <p:cNvPr id="1397" name="Google Shape;1397;p35"/>
            <p:cNvSpPr/>
            <p:nvPr/>
          </p:nvSpPr>
          <p:spPr>
            <a:xfrm flipH="1">
              <a:off x="8910934" y="4730804"/>
              <a:ext cx="80997" cy="36421"/>
            </a:xfrm>
            <a:custGeom>
              <a:avLst/>
              <a:gdLst/>
              <a:ahLst/>
              <a:cxnLst/>
              <a:rect l="l" t="t" r="r" b="b"/>
              <a:pathLst>
                <a:path w="1152" h="518" extrusionOk="0">
                  <a:moveTo>
                    <a:pt x="555" y="1"/>
                  </a:moveTo>
                  <a:cubicBezTo>
                    <a:pt x="402" y="15"/>
                    <a:pt x="250" y="43"/>
                    <a:pt x="111" y="112"/>
                  </a:cubicBezTo>
                  <a:cubicBezTo>
                    <a:pt x="83" y="126"/>
                    <a:pt x="56" y="153"/>
                    <a:pt x="42" y="181"/>
                  </a:cubicBezTo>
                  <a:cubicBezTo>
                    <a:pt x="0" y="264"/>
                    <a:pt x="14" y="362"/>
                    <a:pt x="97" y="417"/>
                  </a:cubicBezTo>
                  <a:cubicBezTo>
                    <a:pt x="213" y="487"/>
                    <a:pt x="359" y="518"/>
                    <a:pt x="501" y="518"/>
                  </a:cubicBezTo>
                  <a:cubicBezTo>
                    <a:pt x="528" y="518"/>
                    <a:pt x="556" y="516"/>
                    <a:pt x="583" y="514"/>
                  </a:cubicBezTo>
                  <a:cubicBezTo>
                    <a:pt x="666" y="514"/>
                    <a:pt x="749" y="500"/>
                    <a:pt x="833" y="473"/>
                  </a:cubicBezTo>
                  <a:cubicBezTo>
                    <a:pt x="916" y="445"/>
                    <a:pt x="999" y="403"/>
                    <a:pt x="1068" y="362"/>
                  </a:cubicBezTo>
                  <a:cubicBezTo>
                    <a:pt x="1082" y="334"/>
                    <a:pt x="1110" y="306"/>
                    <a:pt x="1124" y="278"/>
                  </a:cubicBezTo>
                  <a:cubicBezTo>
                    <a:pt x="1152" y="181"/>
                    <a:pt x="1096" y="70"/>
                    <a:pt x="999" y="43"/>
                  </a:cubicBezTo>
                  <a:cubicBezTo>
                    <a:pt x="916" y="15"/>
                    <a:pt x="846" y="1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98" name="Google Shape;1398;p35"/>
            <p:cNvGrpSpPr/>
            <p:nvPr/>
          </p:nvGrpSpPr>
          <p:grpSpPr>
            <a:xfrm flipH="1">
              <a:off x="-85" y="3554575"/>
              <a:ext cx="9144160" cy="1588913"/>
              <a:chOff x="190967" y="2971210"/>
              <a:chExt cx="3995351" cy="694243"/>
            </a:xfrm>
          </p:grpSpPr>
          <p:sp>
            <p:nvSpPr>
              <p:cNvPr id="1399" name="Google Shape;1399;p35"/>
              <p:cNvSpPr/>
              <p:nvPr/>
            </p:nvSpPr>
            <p:spPr>
              <a:xfrm>
                <a:off x="190967" y="2971210"/>
                <a:ext cx="3995351" cy="694243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0" name="Google Shape;1400;p35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1" name="Google Shape;1401;p35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2" name="Google Shape;1402;p35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3" name="Google Shape;1403;p35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4" name="Google Shape;1404;p35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5" name="Google Shape;1405;p35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6" name="Google Shape;1406;p35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7" name="Google Shape;1407;p35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8" name="Google Shape;1408;p35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9" name="Google Shape;1409;p35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0" name="Google Shape;1410;p35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1" name="Google Shape;1411;p35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2" name="Google Shape;1412;p35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3" name="Google Shape;1413;p35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4" name="Google Shape;1414;p35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865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415" name="Google Shape;1415;p35"/>
            <p:cNvSpPr/>
            <p:nvPr/>
          </p:nvSpPr>
          <p:spPr>
            <a:xfrm flipH="1">
              <a:off x="2331553" y="4560180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6" name="Google Shape;1416;p35"/>
            <p:cNvSpPr/>
            <p:nvPr/>
          </p:nvSpPr>
          <p:spPr>
            <a:xfrm flipH="1">
              <a:off x="3739078" y="4644805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7" name="Google Shape;1417;p35"/>
            <p:cNvSpPr/>
            <p:nvPr/>
          </p:nvSpPr>
          <p:spPr>
            <a:xfrm flipH="1">
              <a:off x="5353963" y="474352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8" name="Google Shape;1418;p35"/>
            <p:cNvSpPr/>
            <p:nvPr/>
          </p:nvSpPr>
          <p:spPr>
            <a:xfrm flipH="1">
              <a:off x="6447188" y="451707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9" name="Google Shape;1419;p35"/>
          <p:cNvGrpSpPr/>
          <p:nvPr/>
        </p:nvGrpSpPr>
        <p:grpSpPr>
          <a:xfrm flipH="1">
            <a:off x="12" y="4602199"/>
            <a:ext cx="1630747" cy="2331292"/>
            <a:chOff x="7135804" y="428558"/>
            <a:chExt cx="1224407" cy="1750395"/>
          </a:xfrm>
        </p:grpSpPr>
        <p:sp>
          <p:nvSpPr>
            <p:cNvPr id="1420" name="Google Shape;1420;p35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1" name="Google Shape;1421;p35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2" name="Google Shape;1422;p35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3" name="Google Shape;1423;p35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4" name="Google Shape;1424;p35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5" name="Google Shape;1425;p35"/>
          <p:cNvGrpSpPr/>
          <p:nvPr/>
        </p:nvGrpSpPr>
        <p:grpSpPr>
          <a:xfrm>
            <a:off x="10613980" y="4703694"/>
            <a:ext cx="1578016" cy="2255909"/>
            <a:chOff x="7135804" y="428558"/>
            <a:chExt cx="1224407" cy="1750395"/>
          </a:xfrm>
        </p:grpSpPr>
        <p:sp>
          <p:nvSpPr>
            <p:cNvPr id="1426" name="Google Shape;1426;p35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7" name="Google Shape;1427;p35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8" name="Google Shape;1428;p35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9" name="Google Shape;1429;p35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0" name="Google Shape;1430;p35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36"/>
          <p:cNvSpPr txBox="1">
            <a:spLocks noGrp="1"/>
          </p:cNvSpPr>
          <p:nvPr>
            <p:ph type="ctrTitle"/>
          </p:nvPr>
        </p:nvSpPr>
        <p:spPr>
          <a:xfrm>
            <a:off x="6912400" y="1964951"/>
            <a:ext cx="4401200" cy="2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6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1433" name="Google Shape;1433;p36"/>
          <p:cNvSpPr txBox="1">
            <a:spLocks noGrp="1"/>
          </p:cNvSpPr>
          <p:nvPr>
            <p:ph type="subTitle" idx="1"/>
          </p:nvPr>
        </p:nvSpPr>
        <p:spPr>
          <a:xfrm>
            <a:off x="7297013" y="3966652"/>
            <a:ext cx="3631600" cy="9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6" Type="http://schemas.openxmlformats.org/officeDocument/2006/relationships/theme" Target="../theme/theme4.xml"/><Relationship Id="rId35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B7578-F2CF-411A-8C98-7A03A8E185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91BC-8F4B-41C2-BB3B-2A920035357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2994" y="695325"/>
            <a:ext cx="10886013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994" y="1957387"/>
            <a:ext cx="10886013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711" r:id="rId31"/>
    <p:sldLayoutId id="2147483712" r:id="rId32"/>
    <p:sldLayoutId id="2147483713" r:id="rId33"/>
    <p:sldLayoutId id="2147483714" r:id="rId34"/>
    <p:sldLayoutId id="2147483715" r:id="rId3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6" Type="http://schemas.microsoft.com/office/2007/relationships/media" Target="../media/media1.mp3"/><Relationship Id="rId5" Type="http://schemas.openxmlformats.org/officeDocument/2006/relationships/audio" Target="NULL" TargetMode="Externa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emf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6.png"/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6" Type="http://schemas.microsoft.com/office/2007/relationships/media" Target="../media/media1.mp3"/><Relationship Id="rId5" Type="http://schemas.openxmlformats.org/officeDocument/2006/relationships/audio" Target="NULL" TargetMode="Externa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7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2855" y="854655"/>
            <a:ext cx="7905585" cy="2387600"/>
          </a:xfrm>
        </p:spPr>
        <p:txBody>
          <a:bodyPr>
            <a:noAutofit/>
          </a:bodyPr>
          <a:lstStyle/>
          <a:p>
            <a:r>
              <a:rPr lang="en-US" sz="11500" dirty="0" smtClean="0">
                <a:ln>
                  <a:solidFill>
                    <a:sysClr val="windowText" lastClr="000000"/>
                  </a:solidFill>
                </a:ln>
                <a:solidFill>
                  <a:srgbClr val="E61C26"/>
                </a:solidFill>
                <a:latin typeface="Berlin Sans FB Demi" panose="020E0802020502020306" pitchFamily="34" charset="0"/>
              </a:rPr>
              <a:t>Monday</a:t>
            </a:r>
            <a:endParaRPr lang="en-US" sz="11500" dirty="0">
              <a:ln>
                <a:solidFill>
                  <a:sysClr val="windowText" lastClr="000000"/>
                </a:solidFill>
              </a:ln>
              <a:solidFill>
                <a:srgbClr val="E61C26"/>
              </a:solidFill>
              <a:latin typeface="Berlin Sans FB Demi" panose="020E0802020502020306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27/10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230052" y="1230630"/>
            <a:ext cx="1573020" cy="730155"/>
            <a:chOff x="7446246" y="205862"/>
            <a:chExt cx="1544854" cy="691058"/>
          </a:xfrm>
        </p:grpSpPr>
        <p:sp>
          <p:nvSpPr>
            <p:cNvPr id="28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Arrow: Right 8"/>
          <p:cNvSpPr/>
          <p:nvPr/>
        </p:nvSpPr>
        <p:spPr>
          <a:xfrm>
            <a:off x="2452857" y="4042773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uble Wave 45"/>
          <p:cNvSpPr/>
          <p:nvPr/>
        </p:nvSpPr>
        <p:spPr>
          <a:xfrm>
            <a:off x="10104925" y="5886361"/>
            <a:ext cx="1573020" cy="683567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Number : 1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" name="Google Shape;1802;p67"/>
          <p:cNvSpPr/>
          <p:nvPr/>
        </p:nvSpPr>
        <p:spPr>
          <a:xfrm>
            <a:off x="3226981" y="2508903"/>
            <a:ext cx="7213572" cy="21913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182867" tIns="182867" rIns="182867" bIns="182867" anchor="ctr" anchorCtr="1">
            <a:noAutofit/>
          </a:bodyPr>
          <a:lstStyle/>
          <a:p>
            <a:pPr defTabSz="1219200">
              <a:lnSpc>
                <a:spcPct val="80000"/>
              </a:lnSpc>
              <a:buClr>
                <a:srgbClr val="000000"/>
              </a:buClr>
            </a:pPr>
            <a:endParaRPr sz="3065" b="1" kern="0" dirty="0">
              <a:solidFill>
                <a:srgbClr val="221E1F"/>
              </a:solidFill>
              <a:highlight>
                <a:srgbClr val="85C267"/>
              </a:highlight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13456" y="2572500"/>
            <a:ext cx="6357340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221E1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1-</a:t>
            </a: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What happened when the llama jump to sky</a:t>
            </a:r>
            <a:r>
              <a:rPr lang="en-US" sz="2800" b="1" dirty="0">
                <a:solidFill>
                  <a:srgbClr val="221E1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221E1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221E1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2-</a:t>
            </a: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Describe the wool</a:t>
            </a: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27/10    </a:t>
            </a:r>
            <a:endParaRPr lang="ar-JO" sz="2400" b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628921" y="936243"/>
            <a:ext cx="1573020" cy="730155"/>
            <a:chOff x="7446246" y="205862"/>
            <a:chExt cx="1544854" cy="691058"/>
          </a:xfrm>
        </p:grpSpPr>
        <p:sp>
          <p:nvSpPr>
            <p:cNvPr id="28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Flowchart: Alternate Process 7"/>
          <p:cNvSpPr/>
          <p:nvPr/>
        </p:nvSpPr>
        <p:spPr>
          <a:xfrm>
            <a:off x="10202756" y="6329830"/>
            <a:ext cx="1573020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Random Pick</a:t>
            </a:r>
            <a:endParaRPr lang="en-US" dirty="0"/>
          </a:p>
        </p:txBody>
      </p:sp>
      <p:sp>
        <p:nvSpPr>
          <p:cNvPr id="9" name="Arrow: Right 8"/>
          <p:cNvSpPr/>
          <p:nvPr/>
        </p:nvSpPr>
        <p:spPr>
          <a:xfrm>
            <a:off x="2512243" y="4525722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810;p68"/>
          <p:cNvSpPr/>
          <p:nvPr/>
        </p:nvSpPr>
        <p:spPr>
          <a:xfrm>
            <a:off x="3136679" y="1666399"/>
            <a:ext cx="4398744" cy="2368642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200">
              <a:buClr>
                <a:srgbClr val="E9DBD7"/>
              </a:buClr>
              <a:buSzPts val="2100"/>
            </a:pPr>
            <a:r>
              <a:rPr lang="en-GB" sz="2800" b="1" kern="0" dirty="0">
                <a:solidFill>
                  <a:srgbClr val="3A343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Students 1:</a:t>
            </a:r>
            <a:r>
              <a:rPr lang="en-GB" sz="2400" b="1" kern="0" dirty="0">
                <a:solidFill>
                  <a:srgbClr val="3A343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lang="en-GB" sz="1865" kern="0" dirty="0">
              <a:solidFill>
                <a:srgbClr val="3A343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defTabSz="1219200">
              <a:buClr>
                <a:srgbClr val="E9DBD7"/>
              </a:buClr>
              <a:buSzPts val="2100"/>
            </a:pPr>
            <a:r>
              <a:rPr lang="en-US" sz="2800" b="1" dirty="0" smtClean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How </a:t>
            </a:r>
            <a:r>
              <a:rPr lang="en-US" sz="2800" b="1" dirty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would the boy feel if the star wouldn’t take the shape of the llama?</a:t>
            </a:r>
            <a:endParaRPr lang="en-US" sz="2800" b="1" dirty="0">
              <a:solidFill>
                <a:schemeClr val="dk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236855" indent="-118745" defTabSz="1219200">
              <a:spcBef>
                <a:spcPts val="2000"/>
              </a:spcBef>
              <a:buClr>
                <a:srgbClr val="E9DBD7"/>
              </a:buClr>
              <a:buSzPts val="1400"/>
            </a:pPr>
            <a:endParaRPr sz="1865" kern="0" dirty="0">
              <a:solidFill>
                <a:srgbClr val="262626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" name="Google Shape;1811;p68"/>
          <p:cNvSpPr txBox="1"/>
          <p:nvPr/>
        </p:nvSpPr>
        <p:spPr>
          <a:xfrm>
            <a:off x="3136679" y="4086100"/>
            <a:ext cx="4398744" cy="21620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3A34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rPr>
              <a:t>Students 2: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 defTabSz="1219200">
              <a:buClr>
                <a:srgbClr val="000000"/>
              </a:buClr>
              <a:defRPr/>
            </a:pPr>
            <a:r>
              <a:rPr lang="en-US" sz="2800" b="1" dirty="0" smtClean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How did the wool feel?</a:t>
            </a:r>
            <a:endParaRPr lang="en-US" sz="2800" b="1" dirty="0">
              <a:solidFill>
                <a:schemeClr val="dk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" name="Google Shape;1812;p68"/>
          <p:cNvSpPr/>
          <p:nvPr/>
        </p:nvSpPr>
        <p:spPr>
          <a:xfrm>
            <a:off x="7549071" y="1658610"/>
            <a:ext cx="4144817" cy="2368642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3A34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defTabSz="1219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500"/>
              <a:buFontTx/>
              <a:buNone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rPr>
              <a:t>Students 3: </a:t>
            </a:r>
            <a:endParaRPr kumimoji="0" lang="en-GB" sz="2800" b="1" i="0" u="none" strike="noStrike" kern="0" cap="none" spc="0" normalizeH="0" baseline="0" noProof="0" dirty="0" smtClean="0">
              <a:ln>
                <a:noFill/>
              </a:ln>
              <a:solidFill>
                <a:srgbClr val="3A3431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defTabSz="1219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500"/>
              <a:buFontTx/>
              <a:buNone/>
              <a:defRPr/>
            </a:pP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rgbClr val="3A3431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defTabSz="1219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500"/>
              <a:buFontTx/>
              <a:buNone/>
              <a:defRPr/>
            </a:pPr>
            <a:r>
              <a:rPr lang="en-GB" sz="2800" b="1" kern="0" dirty="0" smtClean="0">
                <a:solidFill>
                  <a:srgbClr val="3A343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When the star llama looked at the sad Inca boy she ……………..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" name="Google Shape;1813;p68"/>
          <p:cNvSpPr txBox="1"/>
          <p:nvPr/>
        </p:nvSpPr>
        <p:spPr>
          <a:xfrm>
            <a:off x="7549070" y="4084938"/>
            <a:ext cx="4144817" cy="21620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3A34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rPr>
              <a:t>Students 4: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defRPr/>
            </a:pPr>
            <a:r>
              <a:rPr lang="en-US" sz="2800" b="1" kern="0" dirty="0">
                <a:solidFill>
                  <a:srgbClr val="3A343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rPr>
              <a:t>he Inca boy felt the silver wool.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rPr>
              <a:t> ( True/ False)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3A3431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27/10   </a:t>
            </a:r>
            <a:endParaRPr lang="ar-JO" sz="2400" b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720950" y="671632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154448" y="1183891"/>
            <a:ext cx="1573020" cy="730155"/>
            <a:chOff x="7446246" y="205862"/>
            <a:chExt cx="1544854" cy="691058"/>
          </a:xfrm>
        </p:grpSpPr>
        <p:sp>
          <p:nvSpPr>
            <p:cNvPr id="5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13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328" y="6053742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rrow: Right 8"/>
          <p:cNvSpPr/>
          <p:nvPr/>
        </p:nvSpPr>
        <p:spPr>
          <a:xfrm>
            <a:off x="2493581" y="4982155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61107" y="4249791"/>
            <a:ext cx="6537645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Could the event in the picture really occur?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1049" y="5474630"/>
            <a:ext cx="5107382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Google the meaning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of the word (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occur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/>
          <a:srcRect l="37217" t="41380" r="37186" b="19167"/>
          <a:stretch>
            <a:fillRect/>
          </a:stretch>
        </p:blipFill>
        <p:spPr>
          <a:xfrm>
            <a:off x="3198399" y="1185027"/>
            <a:ext cx="6409239" cy="299625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27/10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720950" y="674630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180891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Arrow: Right 8"/>
          <p:cNvSpPr/>
          <p:nvPr/>
        </p:nvSpPr>
        <p:spPr>
          <a:xfrm>
            <a:off x="2708418" y="5512027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Alternate Process 9"/>
          <p:cNvSpPr/>
          <p:nvPr/>
        </p:nvSpPr>
        <p:spPr>
          <a:xfrm>
            <a:off x="9671857" y="6091595"/>
            <a:ext cx="2082054" cy="607875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90175" y="1970468"/>
            <a:ext cx="6941712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cs typeface="+mj-cs"/>
              </a:rPr>
              <a:t>What will happen if something fell from the sky on your head?</a:t>
            </a:r>
            <a:endParaRPr lang="ar-JO" sz="4400" b="1" dirty="0">
              <a:solidFill>
                <a:srgbClr val="FF0000"/>
              </a:solidFill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27/10    </a:t>
            </a:r>
            <a:endParaRPr kumimoji="0" lang="ar-JO" sz="2400" b="1" i="0" u="none" strike="noStrike" kern="1200" cap="none" spc="0" normalizeH="0" baseline="0" noProof="0" dirty="0"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1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74285" y="5447350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74285" y="5949056"/>
            <a:ext cx="2158810" cy="46357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165536" y="1169427"/>
            <a:ext cx="1573020" cy="730155"/>
            <a:chOff x="7446246" y="205862"/>
            <a:chExt cx="1544854" cy="691058"/>
          </a:xfrm>
        </p:grpSpPr>
        <p:sp>
          <p:nvSpPr>
            <p:cNvPr id="28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ounded Rectangle 13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02:00 minutes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662" y="6129076"/>
            <a:ext cx="1456946" cy="69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rrow: Right 8"/>
          <p:cNvSpPr/>
          <p:nvPr/>
        </p:nvSpPr>
        <p:spPr>
          <a:xfrm>
            <a:off x="2550372" y="5997452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Google Shape;1707;p54"/>
          <p:cNvSpPr/>
          <p:nvPr/>
        </p:nvSpPr>
        <p:spPr>
          <a:xfrm>
            <a:off x="3591601" y="1899582"/>
            <a:ext cx="7434659" cy="4229494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indent="-177800">
              <a:lnSpc>
                <a:spcPct val="80000"/>
              </a:lnSpc>
              <a:buClr>
                <a:schemeClr val="accent2"/>
              </a:buClr>
              <a:buSzPts val="1600"/>
              <a:buFont typeface="Arial" panose="020B0604020202020204"/>
              <a:buChar char="•"/>
            </a:pPr>
            <a:r>
              <a:rPr lang="en-US" sz="3600" b="1" dirty="0" smtClean="0">
                <a:solidFill>
                  <a:srgbClr val="548135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-The </a:t>
            </a:r>
            <a:r>
              <a:rPr lang="en-US" sz="3600" b="1" dirty="0" err="1">
                <a:solidFill>
                  <a:srgbClr val="548135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inca</a:t>
            </a:r>
            <a:r>
              <a:rPr lang="en-US" sz="3600" b="1" dirty="0">
                <a:solidFill>
                  <a:srgbClr val="548135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 boy was sad when the star llama fell</a:t>
            </a:r>
            <a:r>
              <a:rPr lang="en-US" sz="3600" b="1" dirty="0" smtClean="0">
                <a:solidFill>
                  <a:srgbClr val="548135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.</a:t>
            </a:r>
            <a:br>
              <a:rPr lang="en-GB" sz="3600" b="1" i="0" u="none" strike="noStrike" cap="none" dirty="0" smtClea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GB" sz="3600" b="1" i="0" u="none" strike="noStrike" cap="none" dirty="0" smtClean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</a:t>
            </a:r>
            <a:r>
              <a:rPr lang="en-GB" sz="3600" b="1" i="0" u="none" strike="noStrike" cap="none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 </a:t>
            </a:r>
            <a:r>
              <a:rPr lang="en-GB" sz="3600" b="1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True</a:t>
            </a:r>
            <a:br>
              <a:rPr lang="en-GB" sz="3600" b="1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GB" sz="3600" b="1" i="0" u="none" strike="noStrike" cap="none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 </a:t>
            </a:r>
            <a:r>
              <a:rPr lang="en-GB" sz="3600" b="1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False</a:t>
            </a:r>
            <a:endParaRPr sz="3600" b="1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/>
              <a:buNone/>
            </a:pPr>
            <a:r>
              <a:rPr lang="en-GB" sz="3600" b="1" i="0" u="none" strike="noStrike" cap="none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lang="en-GB" sz="3600" b="1" i="0" u="none" strike="noStrike" cap="none" dirty="0" smtClean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/>
              <a:buNone/>
            </a:pPr>
            <a:r>
              <a:rPr lang="en-US" sz="3600" b="1" i="0" u="none" strike="noStrike" cap="none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The boy felt the silver wool.</a:t>
            </a:r>
            <a:endParaRPr sz="3600" b="1" i="0" u="none" strike="noStrike" cap="none" dirty="0">
              <a:solidFill>
                <a:schemeClr val="accent6">
                  <a:lumMod val="75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17780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 smtClean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</a:t>
            </a:r>
            <a:r>
              <a:rPr lang="en-GB" sz="3600" b="1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 True</a:t>
            </a:r>
            <a:br>
              <a:rPr lang="en-GB" sz="3600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GB" sz="3600" b="1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 False</a:t>
            </a:r>
            <a:br>
              <a:rPr lang="en-GB" sz="3600" b="1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endParaRPr sz="3600" b="1" i="0" u="none" strike="noStrike" cap="none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</a:pPr>
            <a:br>
              <a:rPr lang="en-GB" sz="1600" b="1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GB" sz="1600" b="1" i="0" u="none" strike="noStrike" cap="none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 </a:t>
            </a:r>
            <a:endParaRPr sz="900" b="0" i="0" u="none" strike="noStrike" cap="none" dirty="0">
              <a:solidFill>
                <a:srgbClr val="262626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marR="0" lvl="1" indent="-1651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/>
              <a:buNone/>
            </a:pPr>
            <a:endParaRPr sz="1600" b="0" i="0" u="none" strike="noStrike" cap="none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27/10    </a:t>
            </a:r>
            <a:endParaRPr lang="ar-JO" sz="2400" b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74285" y="5447350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165536" y="1169427"/>
            <a:ext cx="1573020" cy="730155"/>
            <a:chOff x="7446246" y="205862"/>
            <a:chExt cx="1544854" cy="691058"/>
          </a:xfrm>
        </p:grpSpPr>
        <p:sp>
          <p:nvSpPr>
            <p:cNvPr id="28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Arrow: Right 8"/>
          <p:cNvSpPr/>
          <p:nvPr/>
        </p:nvSpPr>
        <p:spPr>
          <a:xfrm>
            <a:off x="2550372" y="5997452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825;p70"/>
          <p:cNvSpPr/>
          <p:nvPr/>
        </p:nvSpPr>
        <p:spPr>
          <a:xfrm>
            <a:off x="3693871" y="2655225"/>
            <a:ext cx="6905578" cy="1565622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3A34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rPr>
              <a:t>Choose a word you learnt today and write a sentence.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20950" y="5807390"/>
            <a:ext cx="248367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 smtClean="0"/>
              <a:t>Miniboard </a:t>
            </a:r>
            <a:endParaRPr lang="ar-JO" sz="2800" b="1" dirty="0"/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27/10</a:t>
            </a:r>
            <a:r>
              <a:rPr kumimoji="0" lang="ar-JO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endParaRPr kumimoji="0" lang="ar-JO" sz="2400" b="1" i="0" u="none" strike="noStrike" kern="1200" cap="none" spc="0" normalizeH="0" baseline="0" noProof="0" dirty="0"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1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240569" y="1174112"/>
            <a:ext cx="1573020" cy="730155"/>
            <a:chOff x="7446246" y="205862"/>
            <a:chExt cx="1544854" cy="691058"/>
          </a:xfrm>
        </p:grpSpPr>
        <p:sp>
          <p:nvSpPr>
            <p:cNvPr id="28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ounded Rectangle 13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05:00 minutes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780" y="6043963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rrow: Right 9"/>
          <p:cNvSpPr/>
          <p:nvPr/>
        </p:nvSpPr>
        <p:spPr>
          <a:xfrm>
            <a:off x="2550347" y="3012399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9" t="26616" r="32734" b="29687"/>
          <a:stretch>
            <a:fillRect/>
          </a:stretch>
        </p:blipFill>
        <p:spPr bwMode="auto">
          <a:xfrm>
            <a:off x="3568669" y="1511048"/>
            <a:ext cx="4001079" cy="470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CS_L4_AUD_U01_p032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94207.132812" end="29768.05664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7142" y="2456031"/>
            <a:ext cx="1319638" cy="99997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p65"/>
          <p:cNvSpPr/>
          <p:nvPr/>
        </p:nvSpPr>
        <p:spPr>
          <a:xfrm>
            <a:off x="2193267" y="118700"/>
            <a:ext cx="8443600" cy="8208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67" tIns="182867" rIns="182867" bIns="182867" anchor="ctr" anchorCtr="0">
            <a:noAutofit/>
          </a:bodyPr>
          <a:lstStyle/>
          <a:p>
            <a:pPr algn="ctr" defTabSz="1219200">
              <a:lnSpc>
                <a:spcPct val="90000"/>
              </a:lnSpc>
              <a:buClr>
                <a:srgbClr val="262626"/>
              </a:buClr>
              <a:buSzPts val="2100"/>
            </a:pPr>
            <a:r>
              <a:rPr lang="en-GB" sz="2800" b="1" kern="0" dirty="0">
                <a:solidFill>
                  <a:srgbClr val="26262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Build Vocabulary </a:t>
            </a:r>
            <a:endParaRPr sz="1465" kern="0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22896" y="1276722"/>
            <a:ext cx="4481724" cy="48665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62" y="1544567"/>
            <a:ext cx="3775674" cy="883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62" y="2785130"/>
            <a:ext cx="3867122" cy="1555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740" y="4696746"/>
            <a:ext cx="3870930" cy="1665417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19"/>
          <p:cNvSpPr/>
          <p:nvPr/>
        </p:nvSpPr>
        <p:spPr>
          <a:xfrm>
            <a:off x="6865938" y="4595177"/>
            <a:ext cx="1530350" cy="134143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6" name="18"/>
          <p:cNvSpPr/>
          <p:nvPr/>
        </p:nvSpPr>
        <p:spPr>
          <a:xfrm>
            <a:off x="5340350" y="4603115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7" name="17"/>
          <p:cNvSpPr/>
          <p:nvPr/>
        </p:nvSpPr>
        <p:spPr>
          <a:xfrm>
            <a:off x="3814763" y="4603115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1915810" y="4516428"/>
            <a:ext cx="8123134" cy="2386964"/>
          </a:xfrm>
          <a:prstGeom prst="round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Llama</a:t>
            </a:r>
            <a:endParaRPr lang="en-GB" sz="166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64" name="Rectangle: Rounded Corners 63"/>
          <p:cNvSpPr/>
          <p:nvPr/>
        </p:nvSpPr>
        <p:spPr>
          <a:xfrm>
            <a:off x="1915810" y="4516428"/>
            <a:ext cx="8123134" cy="2386964"/>
          </a:xfrm>
          <a:prstGeom prst="round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prstClr val="white"/>
                </a:solidFill>
                <a:latin typeface="Twinkl"/>
              </a:rPr>
              <a:t>Answer</a:t>
            </a:r>
            <a:endParaRPr lang="en-GB" sz="3200" b="1" dirty="0">
              <a:solidFill>
                <a:prstClr val="white"/>
              </a:solidFill>
              <a:latin typeface="Twink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7296" y="679870"/>
            <a:ext cx="5215943" cy="3828620"/>
          </a:xfrm>
          <a:prstGeom prst="rect">
            <a:avLst/>
          </a:prstGeom>
        </p:spPr>
      </p:pic>
      <p:sp>
        <p:nvSpPr>
          <p:cNvPr id="13" name="1"/>
          <p:cNvSpPr/>
          <p:nvPr/>
        </p:nvSpPr>
        <p:spPr>
          <a:xfrm>
            <a:off x="3466945" y="535571"/>
            <a:ext cx="2964184" cy="2230147"/>
          </a:xfrm>
          <a:prstGeom prst="rect">
            <a:avLst/>
          </a:prstGeom>
          <a:solidFill>
            <a:srgbClr val="643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4" name="7"/>
          <p:cNvSpPr/>
          <p:nvPr/>
        </p:nvSpPr>
        <p:spPr>
          <a:xfrm>
            <a:off x="6441480" y="535571"/>
            <a:ext cx="2890392" cy="2218746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7895" y="2753482"/>
            <a:ext cx="2877561" cy="1743607"/>
          </a:xfrm>
          <a:prstGeom prst="rect">
            <a:avLst/>
          </a:prstGeom>
        </p:spPr>
      </p:pic>
      <p:sp>
        <p:nvSpPr>
          <p:cNvPr id="16" name="2"/>
          <p:cNvSpPr/>
          <p:nvPr/>
        </p:nvSpPr>
        <p:spPr>
          <a:xfrm>
            <a:off x="3497999" y="2760017"/>
            <a:ext cx="2949896" cy="1742772"/>
          </a:xfrm>
          <a:prstGeom prst="rect">
            <a:avLst/>
          </a:prstGeom>
          <a:solidFill>
            <a:srgbClr val="CC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64" grpId="0" animBg="1"/>
      <p:bldP spid="13" grpId="0" animBg="1"/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27/10    </a:t>
            </a:r>
            <a:endParaRPr kumimoji="0" lang="ar-JO" sz="2400" b="1" i="0" u="none" strike="noStrike" kern="1200" cap="none" spc="0" normalizeH="0" baseline="0" noProof="0" dirty="0"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1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252937" y="1183891"/>
            <a:ext cx="1573020" cy="730155"/>
            <a:chOff x="7446246" y="205862"/>
            <a:chExt cx="1544854" cy="691058"/>
          </a:xfrm>
        </p:grpSpPr>
        <p:sp>
          <p:nvSpPr>
            <p:cNvPr id="5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13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03:00 minutes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937" y="4820538"/>
            <a:ext cx="1522839" cy="184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rrow: Right 7"/>
          <p:cNvSpPr/>
          <p:nvPr/>
        </p:nvSpPr>
        <p:spPr>
          <a:xfrm>
            <a:off x="2507229" y="3495676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25433" y="2216267"/>
            <a:ext cx="15730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Read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then answer: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244" y="1405156"/>
            <a:ext cx="4791871" cy="3261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903" y="4640244"/>
            <a:ext cx="6373796" cy="19471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097500"/>
            <a:ext cx="12115800" cy="44319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Unit</a:t>
            </a:r>
            <a:r>
              <a:rPr lang="ar-SA" sz="4400" b="1" dirty="0">
                <a:latin typeface="Comic Sans MS" panose="030F0702030302020204" pitchFamily="66" charset="0"/>
                <a:cs typeface="AGA Battouta Regular" pitchFamily="2" charset="-78"/>
              </a:rPr>
              <a:t> : </a:t>
            </a: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One / Reading: Two</a:t>
            </a:r>
            <a:endParaRPr lang="en-US" sz="40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pPr algn="l">
              <a:lnSpc>
                <a:spcPct val="150000"/>
              </a:lnSpc>
            </a:pP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Lesson</a:t>
            </a:r>
            <a:r>
              <a:rPr lang="ar-SA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 :  </a:t>
            </a: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Reading / </a:t>
            </a:r>
            <a:r>
              <a:rPr lang="en-US" sz="40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The Star Llama!</a:t>
            </a:r>
            <a:endParaRPr lang="ar-JO" sz="4400" b="1" u="sng" dirty="0">
              <a:solidFill>
                <a:srgbClr val="FF0000"/>
              </a:solidFill>
              <a:latin typeface="Comic Sans MS" panose="030F0702030302020204" pitchFamily="66" charset="0"/>
              <a:cs typeface="AGA Battouta Regular" pitchFamily="2" charset="-78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Subject</a:t>
            </a:r>
            <a:r>
              <a:rPr lang="ar-SA" sz="4400" b="1" dirty="0">
                <a:latin typeface="Comic Sans MS" panose="030F0702030302020204" pitchFamily="66" charset="0"/>
                <a:cs typeface="AGA Battouta Regular" pitchFamily="2" charset="-78"/>
              </a:rPr>
              <a:t> :  </a:t>
            </a: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English</a:t>
            </a:r>
            <a:endParaRPr lang="ar-SA" sz="44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Grade</a:t>
            </a:r>
            <a:r>
              <a:rPr lang="ar-SA" sz="4400" b="1" dirty="0">
                <a:latin typeface="Comic Sans MS" panose="030F0702030302020204" pitchFamily="66" charset="0"/>
                <a:cs typeface="AGA Battouta Regular" pitchFamily="2" charset="-78"/>
              </a:rPr>
              <a:t> :  </a:t>
            </a: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Four A, B, C, D, E, F, G</a:t>
            </a:r>
            <a:endParaRPr lang="ar-JO" sz="44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27/10</a:t>
            </a:r>
            <a:r>
              <a:rPr kumimoji="0" lang="ar-JO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endParaRPr kumimoji="0" lang="ar-JO" sz="2400" b="1" i="0" u="none" strike="noStrike" kern="1200" cap="none" spc="0" normalizeH="0" baseline="0" noProof="0" dirty="0"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1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230052" y="1230630"/>
            <a:ext cx="1573020" cy="730155"/>
            <a:chOff x="7446246" y="205862"/>
            <a:chExt cx="1544854" cy="691058"/>
          </a:xfrm>
        </p:grpSpPr>
        <p:sp>
          <p:nvSpPr>
            <p:cNvPr id="28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ounded Rectangle 13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02:00 minutes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Arrow: Right 8"/>
          <p:cNvSpPr/>
          <p:nvPr/>
        </p:nvSpPr>
        <p:spPr>
          <a:xfrm>
            <a:off x="2452857" y="4042773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10104925" y="5886361"/>
            <a:ext cx="1573020" cy="683567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Number : 1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466" y="2617683"/>
            <a:ext cx="7224386" cy="281604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27/10    </a:t>
            </a:r>
            <a:endParaRPr kumimoji="0" lang="ar-JO" sz="2400" b="1" i="0" u="none" strike="noStrike" kern="1200" cap="none" spc="0" normalizeH="0" baseline="0" noProof="0" dirty="0"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1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628921" y="936243"/>
            <a:ext cx="1573020" cy="730155"/>
            <a:chOff x="7446246" y="205862"/>
            <a:chExt cx="1544854" cy="691058"/>
          </a:xfrm>
        </p:grpSpPr>
        <p:sp>
          <p:nvSpPr>
            <p:cNvPr id="28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ounded Rectangle 13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02:00 minutes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Flowchart: Alternate Process 7"/>
          <p:cNvSpPr/>
          <p:nvPr/>
        </p:nvSpPr>
        <p:spPr>
          <a:xfrm>
            <a:off x="10202756" y="6329830"/>
            <a:ext cx="1573020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Pick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Right 8"/>
          <p:cNvSpPr/>
          <p:nvPr/>
        </p:nvSpPr>
        <p:spPr>
          <a:xfrm>
            <a:off x="2512243" y="4525722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Google Shape;1810;p68"/>
          <p:cNvSpPr/>
          <p:nvPr/>
        </p:nvSpPr>
        <p:spPr>
          <a:xfrm>
            <a:off x="3136679" y="1666399"/>
            <a:ext cx="4398744" cy="2368642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200">
              <a:buClr>
                <a:srgbClr val="E9DBD7"/>
              </a:buClr>
              <a:buSzPts val="2100"/>
            </a:pPr>
            <a:r>
              <a:rPr lang="en-GB" sz="2800" b="1" kern="0" dirty="0">
                <a:solidFill>
                  <a:srgbClr val="3A343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Students 1:</a:t>
            </a:r>
            <a:r>
              <a:rPr lang="en-GB" sz="2400" b="1" kern="0" dirty="0">
                <a:solidFill>
                  <a:srgbClr val="3A343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lang="en-GB" sz="1865" kern="0" dirty="0">
              <a:solidFill>
                <a:srgbClr val="3A343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defTabSz="1219200">
              <a:buClr>
                <a:srgbClr val="E9DBD7"/>
              </a:buClr>
              <a:buSzPts val="2100"/>
            </a:pPr>
            <a:r>
              <a:rPr lang="en-US" sz="2800" b="1" dirty="0" smtClean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How </a:t>
            </a:r>
            <a:r>
              <a:rPr lang="en-US" sz="2800" b="1" dirty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would the boy feel if the star wouldn’t take the shape of the llama?</a:t>
            </a:r>
            <a:endParaRPr lang="en-US" sz="2800" b="1" dirty="0">
              <a:solidFill>
                <a:schemeClr val="dk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236855" indent="-118745" defTabSz="1219200">
              <a:spcBef>
                <a:spcPts val="2000"/>
              </a:spcBef>
              <a:buClr>
                <a:srgbClr val="E9DBD7"/>
              </a:buClr>
              <a:buSzPts val="1400"/>
            </a:pPr>
            <a:endParaRPr sz="1865" kern="0" dirty="0">
              <a:solidFill>
                <a:srgbClr val="262626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6" name="Google Shape;1812;p68"/>
          <p:cNvSpPr/>
          <p:nvPr/>
        </p:nvSpPr>
        <p:spPr>
          <a:xfrm>
            <a:off x="7658255" y="1682146"/>
            <a:ext cx="4144817" cy="2368642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3A34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defTabSz="1219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500"/>
              <a:buFontTx/>
              <a:buNone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rPr>
              <a:t>Students 3: </a:t>
            </a:r>
            <a:endParaRPr kumimoji="0" lang="en-GB" sz="2800" b="1" i="0" u="none" strike="noStrike" kern="0" cap="none" spc="0" normalizeH="0" baseline="0" noProof="0" dirty="0" smtClean="0">
              <a:ln>
                <a:noFill/>
              </a:ln>
              <a:solidFill>
                <a:srgbClr val="3A3431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defTabSz="1219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500"/>
              <a:buFontTx/>
              <a:buNone/>
              <a:defRPr/>
            </a:pP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rgbClr val="3A3431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defTabSz="1219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500"/>
              <a:buFontTx/>
              <a:buNone/>
              <a:defRPr/>
            </a:pPr>
            <a:r>
              <a:rPr lang="en-GB" sz="2800" b="1" kern="0" dirty="0" smtClean="0">
                <a:solidFill>
                  <a:srgbClr val="3A343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When the star llama looked at the sad Inca boy she ……………..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702" y="4117933"/>
            <a:ext cx="4529721" cy="2225233"/>
          </a:xfrm>
          <a:prstGeom prst="rect">
            <a:avLst/>
          </a:prstGeom>
        </p:spPr>
      </p:pic>
      <p:sp>
        <p:nvSpPr>
          <p:cNvPr id="47" name="Google Shape;1813;p68"/>
          <p:cNvSpPr txBox="1"/>
          <p:nvPr/>
        </p:nvSpPr>
        <p:spPr>
          <a:xfrm>
            <a:off x="7658254" y="4203617"/>
            <a:ext cx="4144817" cy="21620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3A34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rPr>
              <a:t>Students 4: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defRPr/>
            </a:pPr>
            <a:r>
              <a:rPr lang="en-US" sz="2800" b="1" kern="0" dirty="0">
                <a:solidFill>
                  <a:srgbClr val="3A343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rPr>
              <a:t>he Inca boy felt the silver wool.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rPr>
              <a:t> ( True/ False)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3A3431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27/10   </a:t>
            </a:r>
            <a:endParaRPr kumimoji="0" lang="ar-JO" sz="2400" b="1" i="0" u="none" strike="noStrike" kern="1200" cap="none" spc="0" normalizeH="0" baseline="0" noProof="0" dirty="0"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1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720950" y="671632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154448" y="1183891"/>
            <a:ext cx="1573020" cy="730155"/>
            <a:chOff x="7446246" y="205862"/>
            <a:chExt cx="1544854" cy="691058"/>
          </a:xfrm>
        </p:grpSpPr>
        <p:sp>
          <p:nvSpPr>
            <p:cNvPr id="5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13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01:00 minutes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694" y="6147895"/>
            <a:ext cx="1219378" cy="504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rrow: Right 8"/>
          <p:cNvSpPr/>
          <p:nvPr/>
        </p:nvSpPr>
        <p:spPr>
          <a:xfrm>
            <a:off x="2493581" y="4982155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/>
          <a:srcRect l="37217" t="41380" r="37186" b="19167"/>
          <a:stretch>
            <a:fillRect/>
          </a:stretch>
        </p:blipFill>
        <p:spPr>
          <a:xfrm>
            <a:off x="3198399" y="1185027"/>
            <a:ext cx="6409239" cy="2996254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161107" y="4249791"/>
            <a:ext cx="6537645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Could the event in the picture really occur?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161049" y="5474630"/>
            <a:ext cx="5107382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Google the meaning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of the word (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occur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27/10</a:t>
            </a:r>
            <a:r>
              <a:rPr kumimoji="0" lang="ar-JO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endParaRPr kumimoji="0" lang="ar-JO" sz="2400" b="1" i="0" u="none" strike="noStrike" kern="1200" cap="none" spc="0" normalizeH="0" baseline="0" noProof="0" dirty="0"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1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720950" y="674630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180891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ounded Rectangle 13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01:00 minutes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Arrow: Right 8"/>
          <p:cNvSpPr/>
          <p:nvPr/>
        </p:nvSpPr>
        <p:spPr>
          <a:xfrm>
            <a:off x="2708418" y="5512027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9671857" y="6091595"/>
            <a:ext cx="2082054" cy="607875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BUZZ 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20636" y="1898528"/>
            <a:ext cx="8018181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5400" b="1" dirty="0">
                <a:solidFill>
                  <a:srgbClr val="FF0000"/>
                </a:solidFill>
              </a:rPr>
              <a:t>What will happen if something fell from the sky on your head?</a:t>
            </a:r>
            <a:endParaRPr lang="ar-JO" sz="5400" b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/>
                <a:sym typeface="Arial" panose="020B0604020202020204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27/10    </a:t>
            </a:r>
            <a:endParaRPr kumimoji="0" lang="ar-JO" sz="2400" b="1" i="0" u="none" strike="noStrike" kern="1200" cap="none" spc="0" normalizeH="0" baseline="0" noProof="0" dirty="0"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1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74285" y="5447350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74285" y="5949056"/>
            <a:ext cx="2158810" cy="46357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165536" y="1169427"/>
            <a:ext cx="1573020" cy="730155"/>
            <a:chOff x="7446246" y="205862"/>
            <a:chExt cx="1544854" cy="691058"/>
          </a:xfrm>
        </p:grpSpPr>
        <p:sp>
          <p:nvSpPr>
            <p:cNvPr id="28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ounded Rectangle 13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02:00 minutes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662" y="6129076"/>
            <a:ext cx="1456946" cy="69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rrow: Right 8"/>
          <p:cNvSpPr/>
          <p:nvPr/>
        </p:nvSpPr>
        <p:spPr>
          <a:xfrm>
            <a:off x="2550372" y="5997452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391" y="1551497"/>
            <a:ext cx="7693819" cy="443827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27/10    </a:t>
            </a:r>
            <a:endParaRPr lang="ar-JO" sz="2400" b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74285" y="5447350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165536" y="1169427"/>
            <a:ext cx="1573020" cy="730155"/>
            <a:chOff x="7446246" y="205862"/>
            <a:chExt cx="1544854" cy="691058"/>
          </a:xfrm>
        </p:grpSpPr>
        <p:sp>
          <p:nvSpPr>
            <p:cNvPr id="28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Arrow: Right 8"/>
          <p:cNvSpPr/>
          <p:nvPr/>
        </p:nvSpPr>
        <p:spPr>
          <a:xfrm>
            <a:off x="2550372" y="5997452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825;p70"/>
          <p:cNvSpPr/>
          <p:nvPr/>
        </p:nvSpPr>
        <p:spPr>
          <a:xfrm>
            <a:off x="3693871" y="2655225"/>
            <a:ext cx="6905578" cy="1565622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3A34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rPr>
              <a:t>Choose a word you learnt today and write a sentence.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20950" y="5807390"/>
            <a:ext cx="248367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 smtClean="0"/>
              <a:t>Miniboard </a:t>
            </a:r>
            <a:endParaRPr lang="ar-JO" sz="2800" b="1" dirty="0"/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8039" y="991673"/>
            <a:ext cx="10161431" cy="38779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</a:rPr>
              <a:t>HomeWork</a:t>
            </a:r>
            <a:r>
              <a:rPr lang="en-US" sz="6600" dirty="0" smtClean="0">
                <a:solidFill>
                  <a:srgbClr val="FF0000"/>
                </a:solidFill>
              </a:rPr>
              <a:t>: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endParaRPr lang="en-US" sz="4800" dirty="0" smtClean="0">
              <a:solidFill>
                <a:srgbClr val="FF0000"/>
              </a:solidFill>
            </a:endParaRPr>
          </a:p>
          <a:p>
            <a:r>
              <a:rPr lang="en-US" sz="6000" dirty="0" smtClean="0"/>
              <a:t>-Write three sentences in your copy notebook using the word that you learnt. </a:t>
            </a:r>
            <a:endParaRPr lang="ar-JO" sz="6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2341908" y="69697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27/10 </a:t>
            </a:r>
            <a:endParaRPr lang="ar-JO" sz="2400" b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73627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Unit:1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0887079" y="1099989"/>
            <a:ext cx="1261271" cy="716434"/>
            <a:chOff x="7446246" y="205862"/>
            <a:chExt cx="1544854" cy="691058"/>
          </a:xfrm>
        </p:grpSpPr>
        <p:sp>
          <p:nvSpPr>
            <p:cNvPr id="22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572409" y="277496"/>
              <a:ext cx="1295804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rrow: Right 1"/>
          <p:cNvSpPr/>
          <p:nvPr/>
        </p:nvSpPr>
        <p:spPr>
          <a:xfrm>
            <a:off x="2466505" y="1362970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860391" y="1742158"/>
            <a:ext cx="8222494" cy="442223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dirty="0">
                <a:latin typeface="Comic Sans MS" panose="030F0702030302020204" pitchFamily="66" charset="0"/>
                <a:cs typeface="AGA Battouta Regular" pitchFamily="2" charset="-78"/>
              </a:rPr>
              <a:t>At the end of this lesson, students are expected to:</a:t>
            </a:r>
            <a:endParaRPr lang="ar-SA" sz="36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pPr marL="571500" indent="-5715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0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Read then answer  questions about the text and predict what will happen next</a:t>
            </a:r>
            <a:endParaRPr lang="en-US" sz="4000" b="1" u="sng" dirty="0">
              <a:solidFill>
                <a:srgbClr val="FF0000"/>
              </a:solidFill>
              <a:latin typeface="Comic Sans MS" panose="030F0702030302020204" pitchFamily="66" charset="0"/>
              <a:cs typeface="AGA Battouta Regular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2341908" y="69697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27/10  </a:t>
            </a:r>
            <a:endParaRPr lang="ar-JO" sz="2400" b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500226" y="1120984"/>
            <a:ext cx="1573020" cy="730155"/>
            <a:chOff x="7446246" y="205862"/>
            <a:chExt cx="1544854" cy="691058"/>
          </a:xfrm>
        </p:grpSpPr>
        <p:sp>
          <p:nvSpPr>
            <p:cNvPr id="28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187" y="6138392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rrow: Right 3"/>
          <p:cNvSpPr/>
          <p:nvPr/>
        </p:nvSpPr>
        <p:spPr>
          <a:xfrm>
            <a:off x="2485157" y="1942566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41175" y="1105002"/>
            <a:ext cx="752988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Comic Sans MS" panose="030F0702030302020204" pitchFamily="66" charset="0"/>
              </a:rPr>
              <a:t>Wonder</a:t>
            </a:r>
            <a:endParaRPr lang="en-US" sz="7200" b="1" dirty="0">
              <a:latin typeface="Comic Sans MS" panose="030F0702030302020204" pitchFamily="66" charset="0"/>
            </a:endParaRPr>
          </a:p>
          <a:p>
            <a:pPr algn="ctr"/>
            <a:r>
              <a:rPr lang="en-US" sz="7200" b="1" dirty="0">
                <a:latin typeface="Comic Sans MS" panose="030F0702030302020204" pitchFamily="66" charset="0"/>
              </a:rPr>
              <a:t>General</a:t>
            </a:r>
            <a:endParaRPr lang="en-US" sz="7200" b="1" dirty="0">
              <a:latin typeface="Comic Sans MS" panose="030F0702030302020204" pitchFamily="66" charset="0"/>
            </a:endParaRPr>
          </a:p>
          <a:p>
            <a:pPr algn="ctr"/>
            <a:r>
              <a:rPr lang="en-US" sz="7200" b="1" dirty="0">
                <a:latin typeface="Comic Sans MS" panose="030F0702030302020204" pitchFamily="66" charset="0"/>
              </a:rPr>
              <a:t>Square</a:t>
            </a:r>
            <a:endParaRPr lang="en-US" sz="7200" b="1" dirty="0">
              <a:latin typeface="Comic Sans MS" panose="030F0702030302020204" pitchFamily="66" charset="0"/>
            </a:endParaRPr>
          </a:p>
          <a:p>
            <a:pPr algn="ctr"/>
            <a:r>
              <a:rPr lang="en-US" sz="6600" b="1" dirty="0">
                <a:latin typeface="Comic Sans MS" panose="030F0702030302020204" pitchFamily="66" charset="0"/>
              </a:rPr>
              <a:t>Solve</a:t>
            </a:r>
            <a:endParaRPr lang="en-US" sz="6600" b="1" dirty="0">
              <a:latin typeface="Comic Sans MS" panose="030F0702030302020204" pitchFamily="66" charset="0"/>
            </a:endParaRPr>
          </a:p>
          <a:p>
            <a:pPr algn="ctr"/>
            <a:r>
              <a:rPr lang="en-US" sz="6600" b="1" dirty="0">
                <a:latin typeface="Comic Sans MS" panose="030F0702030302020204" pitchFamily="66" charset="0"/>
              </a:rPr>
              <a:t>Million</a:t>
            </a:r>
            <a:endParaRPr lang="en-US" sz="66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27/10</a:t>
            </a:r>
            <a:endParaRPr lang="ar-JO" sz="2400" b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485504" y="1094907"/>
            <a:ext cx="1573020" cy="730155"/>
            <a:chOff x="7446246" y="205862"/>
            <a:chExt cx="1544854" cy="691058"/>
          </a:xfrm>
        </p:grpSpPr>
        <p:sp>
          <p:nvSpPr>
            <p:cNvPr id="5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13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Flowchart: Alternate Process 7"/>
          <p:cNvSpPr/>
          <p:nvPr/>
        </p:nvSpPr>
        <p:spPr>
          <a:xfrm>
            <a:off x="10202757" y="6338814"/>
            <a:ext cx="157301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Mini Boards</a:t>
            </a:r>
            <a:endParaRPr lang="en-US" b="1" dirty="0"/>
          </a:p>
        </p:txBody>
      </p:sp>
      <p:sp>
        <p:nvSpPr>
          <p:cNvPr id="9" name="Arrow: Right 8"/>
          <p:cNvSpPr/>
          <p:nvPr/>
        </p:nvSpPr>
        <p:spPr>
          <a:xfrm>
            <a:off x="2602545" y="2454186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990717" y="2752565"/>
            <a:ext cx="8689750" cy="31393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Which </a:t>
            </a:r>
            <a:r>
              <a:rPr lang="en-US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shape </a:t>
            </a:r>
            <a:r>
              <a:rPr lang="en-US" sz="4400" b="1" dirty="0">
                <a:latin typeface="Comic Sans MS" panose="030F0702030302020204" pitchFamily="66" charset="0"/>
              </a:rPr>
              <a:t>did the star that fell from the sky take?</a:t>
            </a:r>
            <a:endParaRPr lang="en-US" sz="4400" b="1" dirty="0">
              <a:latin typeface="Comic Sans MS" panose="030F0702030302020204" pitchFamily="66" charset="0"/>
            </a:endParaRPr>
          </a:p>
          <a:p>
            <a:pPr algn="l">
              <a:lnSpc>
                <a:spcPct val="150000"/>
              </a:lnSpc>
            </a:pPr>
            <a:endParaRPr lang="ar-JO" sz="4400" b="1" dirty="0">
              <a:latin typeface="Comic Sans MS" panose="030F0702030302020204" pitchFamily="66" charset="0"/>
              <a:cs typeface="AGA Battouta Regular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27/10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240569" y="1174112"/>
            <a:ext cx="1573020" cy="730155"/>
            <a:chOff x="7446246" y="205862"/>
            <a:chExt cx="1544854" cy="691058"/>
          </a:xfrm>
        </p:grpSpPr>
        <p:sp>
          <p:nvSpPr>
            <p:cNvPr id="28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780" y="6043963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rrow: Right 9"/>
          <p:cNvSpPr/>
          <p:nvPr/>
        </p:nvSpPr>
        <p:spPr>
          <a:xfrm>
            <a:off x="2550347" y="3012399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9" t="26616" r="32734" b="29687"/>
          <a:stretch>
            <a:fillRect/>
          </a:stretch>
        </p:blipFill>
        <p:spPr bwMode="auto">
          <a:xfrm>
            <a:off x="3568669" y="1562564"/>
            <a:ext cx="4001079" cy="470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CS_L4_AUD_U01_p032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94207.132812" end="29768.05664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7142" y="2456031"/>
            <a:ext cx="1319638" cy="99997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p65"/>
          <p:cNvSpPr/>
          <p:nvPr/>
        </p:nvSpPr>
        <p:spPr>
          <a:xfrm>
            <a:off x="2193267" y="118700"/>
            <a:ext cx="8443600" cy="8208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67" tIns="182867" rIns="182867" bIns="182867" anchor="ctr" anchorCtr="0">
            <a:noAutofit/>
          </a:bodyPr>
          <a:lstStyle/>
          <a:p>
            <a:pPr algn="ctr" defTabSz="1219200">
              <a:lnSpc>
                <a:spcPct val="90000"/>
              </a:lnSpc>
              <a:buClr>
                <a:srgbClr val="262626"/>
              </a:buClr>
              <a:buSzPts val="2100"/>
            </a:pPr>
            <a:r>
              <a:rPr lang="en-GB" sz="2800" b="1" kern="0" dirty="0">
                <a:solidFill>
                  <a:srgbClr val="26262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Build Vocabulary </a:t>
            </a:r>
            <a:endParaRPr sz="1465" kern="0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22896" y="1276722"/>
            <a:ext cx="4481724" cy="48665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62" y="1544567"/>
            <a:ext cx="3775674" cy="883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62" y="2785130"/>
            <a:ext cx="3867122" cy="1555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740" y="4696746"/>
            <a:ext cx="3870930" cy="1665417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19"/>
          <p:cNvSpPr/>
          <p:nvPr/>
        </p:nvSpPr>
        <p:spPr>
          <a:xfrm>
            <a:off x="6865938" y="4595177"/>
            <a:ext cx="1530350" cy="134143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6" name="18"/>
          <p:cNvSpPr/>
          <p:nvPr/>
        </p:nvSpPr>
        <p:spPr>
          <a:xfrm>
            <a:off x="5340350" y="4603115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7" name="17"/>
          <p:cNvSpPr/>
          <p:nvPr/>
        </p:nvSpPr>
        <p:spPr>
          <a:xfrm>
            <a:off x="3814763" y="4603115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1915810" y="4516428"/>
            <a:ext cx="8123134" cy="2386964"/>
          </a:xfrm>
          <a:prstGeom prst="round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Llama</a:t>
            </a:r>
            <a:endParaRPr lang="en-GB" sz="166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64" name="Rectangle: Rounded Corners 63"/>
          <p:cNvSpPr/>
          <p:nvPr/>
        </p:nvSpPr>
        <p:spPr>
          <a:xfrm>
            <a:off x="1915810" y="4516428"/>
            <a:ext cx="8123134" cy="2386964"/>
          </a:xfrm>
          <a:prstGeom prst="round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prstClr val="white"/>
                </a:solidFill>
                <a:latin typeface="Twinkl"/>
              </a:rPr>
              <a:t>Answer</a:t>
            </a:r>
            <a:endParaRPr lang="en-GB" sz="3200" b="1" dirty="0">
              <a:solidFill>
                <a:prstClr val="white"/>
              </a:solidFill>
              <a:latin typeface="Twink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7296" y="679870"/>
            <a:ext cx="5215943" cy="3828620"/>
          </a:xfrm>
          <a:prstGeom prst="rect">
            <a:avLst/>
          </a:prstGeom>
        </p:spPr>
      </p:pic>
      <p:sp>
        <p:nvSpPr>
          <p:cNvPr id="13" name="1"/>
          <p:cNvSpPr/>
          <p:nvPr/>
        </p:nvSpPr>
        <p:spPr>
          <a:xfrm>
            <a:off x="3466945" y="535571"/>
            <a:ext cx="2964184" cy="2230147"/>
          </a:xfrm>
          <a:prstGeom prst="rect">
            <a:avLst/>
          </a:prstGeom>
          <a:solidFill>
            <a:srgbClr val="643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4" name="7"/>
          <p:cNvSpPr/>
          <p:nvPr/>
        </p:nvSpPr>
        <p:spPr>
          <a:xfrm>
            <a:off x="6447895" y="546972"/>
            <a:ext cx="2890392" cy="2218746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7895" y="2753482"/>
            <a:ext cx="2877561" cy="1743607"/>
          </a:xfrm>
          <a:prstGeom prst="rect">
            <a:avLst/>
          </a:prstGeom>
        </p:spPr>
      </p:pic>
      <p:sp>
        <p:nvSpPr>
          <p:cNvPr id="16" name="2"/>
          <p:cNvSpPr/>
          <p:nvPr/>
        </p:nvSpPr>
        <p:spPr>
          <a:xfrm>
            <a:off x="3497999" y="2760017"/>
            <a:ext cx="2949896" cy="1742772"/>
          </a:xfrm>
          <a:prstGeom prst="rect">
            <a:avLst/>
          </a:prstGeom>
          <a:solidFill>
            <a:srgbClr val="CC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64" grpId="0" animBg="1"/>
      <p:bldP spid="13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27/10    </a:t>
            </a:r>
            <a:endParaRPr lang="ar-JO" sz="2400" b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252937" y="1183891"/>
            <a:ext cx="1573020" cy="730155"/>
            <a:chOff x="7446246" y="205862"/>
            <a:chExt cx="1544854" cy="691058"/>
          </a:xfrm>
        </p:grpSpPr>
        <p:sp>
          <p:nvSpPr>
            <p:cNvPr id="5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13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937" y="4820538"/>
            <a:ext cx="1522839" cy="184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rrow: Right 7"/>
          <p:cNvSpPr/>
          <p:nvPr/>
        </p:nvSpPr>
        <p:spPr>
          <a:xfrm>
            <a:off x="2507229" y="3495676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225433" y="2216267"/>
            <a:ext cx="15730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Read 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then answer: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Google Shape;1802;p67"/>
          <p:cNvSpPr/>
          <p:nvPr/>
        </p:nvSpPr>
        <p:spPr>
          <a:xfrm>
            <a:off x="2943829" y="4475505"/>
            <a:ext cx="7213572" cy="21913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182867" tIns="182867" rIns="182867" bIns="182867" anchor="ctr" anchorCtr="1">
            <a:noAutofit/>
          </a:bodyPr>
          <a:lstStyle/>
          <a:p>
            <a:pPr defTabSz="1219200">
              <a:lnSpc>
                <a:spcPct val="80000"/>
              </a:lnSpc>
              <a:buClr>
                <a:srgbClr val="000000"/>
              </a:buClr>
            </a:pPr>
            <a:endParaRPr sz="3065" b="1" kern="0" dirty="0">
              <a:solidFill>
                <a:srgbClr val="221E1F"/>
              </a:solidFill>
              <a:highlight>
                <a:srgbClr val="85C267"/>
              </a:highlight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defTabSz="1219200">
              <a:lnSpc>
                <a:spcPct val="115000"/>
              </a:lnSpc>
              <a:buClr>
                <a:srgbClr val="000000"/>
              </a:buClr>
            </a:pPr>
            <a:r>
              <a:rPr lang="en-GB" sz="2400" b="1" kern="0" dirty="0" smtClean="0">
                <a:solidFill>
                  <a:srgbClr val="221E1F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1-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  <a:r>
              <a:rPr lang="en-US" sz="2400" b="1" dirty="0" smtClean="0">
                <a:latin typeface="Comic Sans MS" panose="030F0702030302020204" pitchFamily="66" charset="0"/>
              </a:rPr>
              <a:t>What </a:t>
            </a:r>
            <a:r>
              <a:rPr lang="en-US" sz="2400" b="1" dirty="0">
                <a:latin typeface="Comic Sans MS" panose="030F0702030302020204" pitchFamily="66" charset="0"/>
              </a:rPr>
              <a:t>happened when the llama jump to sky</a:t>
            </a:r>
            <a:r>
              <a:rPr lang="en-GB" sz="2400" b="1" kern="0" dirty="0" smtClean="0">
                <a:solidFill>
                  <a:srgbClr val="221E1F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? </a:t>
            </a:r>
            <a:endParaRPr sz="2400" b="1" kern="0" dirty="0">
              <a:solidFill>
                <a:srgbClr val="221E1F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defTabSz="1219200">
              <a:lnSpc>
                <a:spcPct val="115000"/>
              </a:lnSpc>
              <a:buClr>
                <a:srgbClr val="000000"/>
              </a:buClr>
            </a:pPr>
            <a:r>
              <a:rPr lang="en-GB" sz="2400" b="1" kern="0" dirty="0" smtClean="0">
                <a:solidFill>
                  <a:srgbClr val="221E1F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2-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  <a:r>
              <a:rPr lang="en-US" sz="2400" b="1" dirty="0" smtClean="0">
                <a:latin typeface="Comic Sans MS" panose="030F0702030302020204" pitchFamily="66" charset="0"/>
              </a:rPr>
              <a:t>Describe </a:t>
            </a:r>
            <a:r>
              <a:rPr lang="en-US" sz="2400" b="1" dirty="0">
                <a:latin typeface="Comic Sans MS" panose="030F0702030302020204" pitchFamily="66" charset="0"/>
              </a:rPr>
              <a:t>the </a:t>
            </a:r>
            <a:r>
              <a:rPr lang="en-US" sz="2400" b="1" dirty="0" smtClean="0">
                <a:latin typeface="Comic Sans MS" panose="030F0702030302020204" pitchFamily="66" charset="0"/>
              </a:rPr>
              <a:t>wool</a:t>
            </a:r>
            <a:r>
              <a:rPr lang="en-US" sz="2400" dirty="0" smtClean="0">
                <a:latin typeface="Comic Sans MS" panose="030F0702030302020204" pitchFamily="66" charset="0"/>
              </a:rPr>
              <a:t>?</a:t>
            </a:r>
            <a:endParaRPr sz="2400" b="1" kern="0" dirty="0">
              <a:solidFill>
                <a:srgbClr val="221E1F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 defTabSz="1219200">
              <a:lnSpc>
                <a:spcPct val="80000"/>
              </a:lnSpc>
              <a:buClr>
                <a:srgbClr val="000000"/>
              </a:buClr>
            </a:pPr>
            <a:endParaRPr sz="3065" b="1" kern="0" dirty="0">
              <a:solidFill>
                <a:srgbClr val="221E1F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30640"/>
          <a:stretch>
            <a:fillRect/>
          </a:stretch>
        </p:blipFill>
        <p:spPr>
          <a:xfrm>
            <a:off x="3448302" y="1167606"/>
            <a:ext cx="4794986" cy="326444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lamas Awareness Risk Extinction Campaign by Slidesgo">
  <a:themeElements>
    <a:clrScheme name="Simple Light">
      <a:dk1>
        <a:srgbClr val="3A3431"/>
      </a:dk1>
      <a:lt1>
        <a:srgbClr val="FFFFFF"/>
      </a:lt1>
      <a:dk2>
        <a:srgbClr val="85C267"/>
      </a:dk2>
      <a:lt2>
        <a:srgbClr val="6AA476"/>
      </a:lt2>
      <a:accent1>
        <a:srgbClr val="4A8150"/>
      </a:accent1>
      <a:accent2>
        <a:srgbClr val="E9DBD7"/>
      </a:accent2>
      <a:accent3>
        <a:srgbClr val="F3EBE9"/>
      </a:accent3>
      <a:accent4>
        <a:srgbClr val="C7BBAD"/>
      </a:accent4>
      <a:accent5>
        <a:srgbClr val="A69D92"/>
      </a:accent5>
      <a:accent6>
        <a:srgbClr val="D95A5C"/>
      </a:accent6>
      <a:hlink>
        <a:srgbClr val="14141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6380</Words>
  <Application>WPS Presentation</Application>
  <PresentationFormat>Widescreen</PresentationFormat>
  <Paragraphs>729</Paragraphs>
  <Slides>26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26</vt:i4>
      </vt:variant>
    </vt:vector>
  </HeadingPairs>
  <TitlesOfParts>
    <vt:vector size="55" baseType="lpstr">
      <vt:lpstr>Arial</vt:lpstr>
      <vt:lpstr>SimSun</vt:lpstr>
      <vt:lpstr>Wingdings</vt:lpstr>
      <vt:lpstr>Twinkl</vt:lpstr>
      <vt:lpstr>Segoe Print</vt:lpstr>
      <vt:lpstr>Montserrat</vt:lpstr>
      <vt:lpstr>Arial</vt:lpstr>
      <vt:lpstr>Bebas Neue</vt:lpstr>
      <vt:lpstr>Calibri</vt:lpstr>
      <vt:lpstr>Avenir</vt:lpstr>
      <vt:lpstr>Berlin Sans FB Demi</vt:lpstr>
      <vt:lpstr>Comic Sans MS</vt:lpstr>
      <vt:lpstr>AGA Battouta Regular</vt:lpstr>
      <vt:lpstr>HelveticaNeueLT Arabic 45 Light</vt:lpstr>
      <vt:lpstr>Yu Gothic UI Semilight</vt:lpstr>
      <vt:lpstr>HelveticaNeueLT Arabic 55 Roman</vt:lpstr>
      <vt:lpstr>Adobe Arabic</vt:lpstr>
      <vt:lpstr>AGA Aladdin Regular</vt:lpstr>
      <vt:lpstr>Calibri</vt:lpstr>
      <vt:lpstr>Twinkl</vt:lpstr>
      <vt:lpstr>Times New Roman</vt:lpstr>
      <vt:lpstr>Microsoft YaHei</vt:lpstr>
      <vt:lpstr>Arial Unicode MS</vt:lpstr>
      <vt:lpstr>Calibri Light</vt:lpstr>
      <vt:lpstr>Tahoma</vt:lpstr>
      <vt:lpstr>Office Theme</vt:lpstr>
      <vt:lpstr>1_Office Theme</vt:lpstr>
      <vt:lpstr>2_Office Theme</vt:lpstr>
      <vt:lpstr>Llamas Awareness Risk Extinction Campaign by Slidesgo</vt:lpstr>
      <vt:lpstr>Monday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User</cp:lastModifiedBy>
  <cp:revision>209</cp:revision>
  <dcterms:created xsi:type="dcterms:W3CDTF">2019-06-13T08:00:00Z</dcterms:created>
  <dcterms:modified xsi:type="dcterms:W3CDTF">2025-10-31T07:29:33Z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B2B0E6BAF88643F5B6202AAD539A3D05_12</vt:lpwstr>
  </property>
  <property fmtid="{D5CDD505-2E9C-101B-9397-08002B2CF9AE}" pid="3" name="KSOProductBuildVer">
    <vt:lpwstr>1033-12.2.0.23131</vt:lpwstr>
  </property>
</Properties>
</file>