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9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50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9"/>
  </p:notes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  <p:sldId id="257" r:id="rId9"/>
    <p:sldId id="325" r:id="rId10"/>
    <p:sldId id="329" r:id="rId11"/>
    <p:sldId id="310" r:id="rId12"/>
    <p:sldId id="326" r:id="rId13"/>
    <p:sldId id="330" r:id="rId14"/>
    <p:sldId id="352" r:id="rId15"/>
    <p:sldId id="331" r:id="rId16"/>
    <p:sldId id="353" r:id="rId17"/>
    <p:sldId id="354" r:id="rId18"/>
    <p:sldId id="332" r:id="rId19"/>
    <p:sldId id="313" r:id="rId20"/>
    <p:sldId id="312" r:id="rId21"/>
    <p:sldId id="333" r:id="rId22"/>
    <p:sldId id="350" r:id="rId23"/>
    <p:sldId id="351" r:id="rId24"/>
    <p:sldId id="318" r:id="rId25"/>
    <p:sldId id="319" r:id="rId26"/>
    <p:sldId id="314" r:id="rId27"/>
    <p:sldId id="334" r:id="rId28"/>
    <p:sldId id="335" r:id="rId29"/>
    <p:sldId id="317" r:id="rId30"/>
    <p:sldId id="336" r:id="rId31"/>
    <p:sldId id="343" r:id="rId32"/>
    <p:sldId id="344" r:id="rId33"/>
    <p:sldId id="345" r:id="rId34"/>
    <p:sldId id="346" r:id="rId35"/>
    <p:sldId id="347" r:id="rId36"/>
    <p:sldId id="348" r:id="rId37"/>
    <p:sldId id="349" r:id="rId38"/>
  </p:sldIdLst>
  <p:sldSz cx="9144000" cy="5143500" type="screen16x9"/>
  <p:notesSz cx="6858000" cy="9144000"/>
  <p:embeddedFontLst>
    <p:embeddedFont>
      <p:font typeface="Pompiere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Segoe Print" panose="02000600000000000000" pitchFamily="2" charset="0"/>
      <p:regular r:id="rId45"/>
      <p:bold r:id="rId46"/>
    </p:embeddedFont>
    <p:embeddedFont>
      <p:font typeface="Hind" panose="020B060402020202020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verpass Black" panose="020B0604020202020204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4DE"/>
    <a:srgbClr val="F434A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B63D91-FEC8-412B-B4E6-018C23DA658C}">
  <a:tblStyle styleId="{3DB63D91-FEC8-412B-B4E6-018C23DA65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6.060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11642 3103,'0'0,"0"0,0 0,0 0,0 0,0 0,0 0,0 0,0 0,0 0,0 0,0 0,0 0,0 0,0 0,-9 0,0 0,-9 0,0-9,-9 0,0 0,0 0,-9 0,-18 0,-8 0,-19-18,9 0,72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5.137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7588 5295,'0'0,"0"0,0 0,0 0,0 0,0 0,0 0,0 0,0 0,0 0,0 0,0 0,0 0,0 0,-9 0,0 0,-9 0,-9 0,-9 0,0 0,0 0,-9 0,10 0,-1 0,0 0,9 0,0 0,-9 0,0 0,0 0,1 0,-1 0,9 0,0 0,0 0,0 0,0 0,0 0,0 0,9 0,0 0,0 0,1 0,-1 0,-9 0,0 0,0 0,0 0,0 0,0 0,0 9,0-9,0 0,1 0,-1 0,0 0,9 0,0 0,0 0,-9 0,0 0,0 9,-9-9,0 9,1-9,-1 0,0 9,0-9,9 0,0 9,0-9,0 0,9 0,-9 0,1 0,-1 0,-9 0,0 0,0 0,0 9,0-9,0 9,1-9,8 0,0 0,0 0,9 0,-9 0,0 0,0 0,0 0,-9 0,0 0,-8 0,-1 0,9 0,9 0,0 0,0 0,0 0,0 0,-8 0,-10 0,-9 0,9 0,-9 0,9 0,9 0,1 0,8 0,-9 0,0 0,0 0,0 0,-9 0,0 0,1 0,8 0,0 0,9 0,0 0,0 0,0 0,-18 0,1 0,-1 0,0 0,-9 0,9 0,0 0,10 0,8 0,0-9,-9 9,0 0,-9-9,0 9,0 0,1 0,-1 0,0-9,18 9,0 0,0 0,-9 0,0 0,-17 0,-1 0,9 0,0 0,-9 0,18 0,1 0,-1 0,0 0,0 0,-9 0,-9 0,0 0,1 0,8 0,9 0,0 0,9 0,-9 0,0 0,-8 0,-10 0,9 0,0 0,0 0,0 0,9 0,1 0,-1 0,-9 0,-9 0,9 0,-9 0,-8 9,8-9,18 0,9 0,0 0,0 0,-18 0,1 0,-10 0,9 0,0 0,0 0,9 0,0 0,1 0,-1-9,0 9,0 0,-9 0,0 0,9-9,-26 9,26-9,0 9,9 0,0 0,0 0,0 0,9 0,-9 0,-9 0,1 0,-1 0,9 0,0 0,0 0,-18 0,-18 0,27 0,19 0,-1 0,9 0,-9 0,9 0,0 0,0 0,9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8.832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11193 5971,'0'0,"0"0,0 0,0 0,0 0,9 0,0 0,0 9,0 0,9 0,0 0,0 0,0 0,9 0,0 0,0 0,8 0,1 0,0 0,0 0,0 9,-18-18,-18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3.066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5130 5872,'0'0,"0"0,0 0,0 0,9 0,9 0,0 0,9 0,-9 0,9 0,0 0,-9 0,9 0,-9 0,-1 0,1 0,9 0,0 0,0 0,0 0,0 0,9 0,9 0,-9 0,-10 0,1 0,0 0,0 0,-9 0,0 0,0 0,0 0,9 0,0 0,9 9,8-9,1 0,0 0,0 0,0 0,-18 0,9 0,-10 0,10 9,9 0,0 0,9-9,-9 9,9-9,-10 0,-8 0,-9 0,0 0,18 0,0 9,9 0,-1-9,1 0,0 0,-9 0,-9 0,0 0,-1 0,10 0,9 0,0 0,0 0,0-9,-10 9,1 0,-18 0,18 0,9 0,0 0,8 0,1-9,-9 0,-9 9,0 0,-9 0,-1 0,10 0,0 0,9 0,0 0,0 0,-10 0,-8 0,0 0,-9 0,9 0,9 0,0 0,8 0,-8 0,9 0,-9 0,-9 0,-9 0,9 0,-9 0,8 0,1 0,0 0,0 0,0 0,9 0,-9 0,-9 0,-1 9,1-9,-9 0,0 0,0 0,0 0,0 9,0-9,0 0,0 0,0 0,-18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4.985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2260 6720,'0'0,"0"0,0 0,0 0,0 0,9 0,-9 0,9 0,0 0,0 0,0-9,0 0,0 0,0 0,-9 9,0 0,0 0,9 0,-9 0,0 0,0 0,0 0,0 0,0 0,0 0,-9 0,-9 0,-9 0,-9 0,0 0,0 0,-8 9,-10-9,-18 9,0-9,1 0,17 0,0 0,18 0,0 0,-9-9,-8 0,-10 0,9 0,0 0,0 0,9 9,10 0,-10 0,-9-9,0 9,-9-9,9 9,1-9,17 9,0-9,18 0,-9 9,-18 0,0-9,1 9,-1-9,9 9,18-10,-9 1,-9 9,0-9,-9 9,27 0,9 0,9 0,-17 0,17 0,0 0,0 0,0 0,0 0,0 0,0 0,0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9.497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11166 6999,'0'0,"0"0,0 0,0 0,0 0,0 0,0 0,0 0,0 0,9 0,0 0,0 0,0 9,9 0,0 0,0 1,9-1,9 9,0 0,26 9,1 0,0-9,-18-9,-9 0,-36-9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58.943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10180 7802,'0'0,"0"0,0 0,0 0,0 0,0 0,0 0,0 0,0 0,0 0,0 0,0 0,0 0,0 0,0 9,-9 0,9-9,-9 0,0 0,0 0,0 9,0-9,-9 9,-9 0,0 0,0-9,0 0,0 9,-8-9,8 0,0 0,0 0,0 0,0 0,0 0,0 0,-9 0,9 0,-8 0,-10 0,0 0,0 0,9 0,9 0,0 0,0 0,1 0,-1 0,0 0,-9 0,-9 0,-9 0,9 0,0 0,1 0,8 0,9 0,0 0,-9 0,0 0,-9 0,1 0,-10 0,0 0,9 0,9 0,0 0,9 0,0 0,1 0,-10 0,0 0,0 0,-9 0,0 0,9 0,1 0,-1 0,0 0,9 0,-9 0,-9 0,0 0,0 0,-8 0,8 0,-9 0,9 0,9 0,9 0,0 0,1 0,-10 0,9 0,-18 0,0 0,-9 0,9 0,1 0,8 0,0 0,-9 0,0 0,0 0,-9 0,1 0,-10 9,9-9,18 0,9 0,-9 0,-8 0,-1 0,-9 0,0 0,0 0,9 0,10 0,-1 0,9 0,-9 9,0-9,-9 0,0 0,-9 0,1 0,-1 0,9 0,9 0,9 0,0 0,0 0,1 0,-10 9,-9-9,0 0,0 0,-9 0,9 0,10 0,-1 0,0 0,0 0,0 0,-9 0,0 0,1 0,-1 0,0 0,9 0,9 0,0 0,0 0,-9 0,-8 0,-10 0,0 0,0 0,0 0,9 0,10 0,8 0,-18 0,0 0,-9 0,0 0,1 9,-1-9,0 0,18 0,0 0,-18 0,1 0,-1 0,-9 0,9 0,0 0,0 0,10 0,8 0,-9 0,-9 0,0 0,0 0,-8 0,17 0,0 0,9 0,0 0,0 0,-8 0,-10 0,0 0,0 0,0 0,9 0,10 0,-10 0,0 0,-9 0,0 0,0 0,1 0,-1 0,18 0,0 0,9 0,-18 0,0 0,-8 0,-1 0,0 0,9 0,9 0,0 0,1 0,-1 0,0-9,-9 9,0 0,0 0,-9 0,10 0,-1 0,9 0,9 0,0 0,0 0,0-9,0 9,-9-9,1 9,-1 0,0 0,0-9,0 9,0 0,9 0,0 0,0 0,1 0,-1 0,0 0,-9 0,0 0,0 0,0 0,0 0,1 0,-1 0,9 0,0 0,0 0,9 0,-9 0,9 0,0 0,9 0,-18 0,0 0,9 0,1 0,-1 0,9 0,-18 0,27 0,-18 0,9 0,0 0,0 0,9 0,-18 9,18-9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2.242"/>
    </inkml:context>
    <inkml:brush xml:id="br0">
      <inkml:brushProperty name="width" value="0.08819" units="cm"/>
      <inkml:brushProperty name="height" value="0.35278" units="cm"/>
      <inkml:brushProperty name="color" value="#9D9D9D"/>
      <inkml:brushProperty name="tip" value="rectangle"/>
      <inkml:brushProperty name="rasterOp" value="maskPen"/>
    </inkml:brush>
  </inkml:definitions>
  <inkml:trace contextRef="#ctx0" brushRef="#br0">2377 9110,'0'0,"0"0,0 0,0 0,0 0,0 0,0 0,0 0,0 0,0 0,0 0,0 0,-9 0,-9 0,-9 0,0 0,-9 0,0 0,0 0,10 0,-19 0,0 0,-9 0,-9 0,9 0,1 0,-1 0,18 0,9 0,0 0,0-9,-9 9,0 0,-8-9,-1 9,0 0,0 0,9 0,0 0,9-9,0 9,1 0,-1 0,-9 0,0 0,0 0,-9 0,9 0,-17 0,8 0,9 0,9 0,0 0,0 0,0 0,9 0,-9 9,-9-9,10 9,-1-9,-18 0,18 0,0 0,0 0,-18 0,9 0,27 0,-9 0,18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4.884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3381 8533,'0'0,"0"0,0 0,0 0,0 0,9 0,9 0,9 0,0 0,0 0,0-9,0 0,0 9,0 0,-1 0,1 0,9 0,0 0,0 0,0 0,9 0,0 0,-10 0,-8 0,0 0,0 0,0 0,-9 0,0 0,0 0,0 0,0 0,9 0,0 0,-1 0,1 0,0 0,9 0,-9-9,9 9,0-9,-9 0,0 9,0 0,-1 0,-8 0,9 0,0 0,0 0,0 0,9 0,0 0,9 0,-1 0,-8 0,0 0,-9 0,0 0,0 0,0 0,0 0,18 0,-1 0,1 0,0 0,0 0,0-9,-9 9,-9 0,8 0,1 0,9 0,0 0,0 0,0 0,0 0,-1 0,-8 0,-9 0,0 0,0 0,18 0,9 0,-1 0,1 0,0 0,0 0,-9 0,-9 0,8 0,-8 0,9 0,9 0,0 0,9 0,-19-9,-8 0,-9 9,0 0,0 0,9 0,9 0,9 0,-10 0,1 0,0 0,0 0,0 0,-18 0,0 0,8 0,1 0,9 0,0 0,0-9,0 9,0-9,-1 9,-8-9,0 9,0 0,9 0,0 0,18-9,-10 9,1 0,-9 0,0 0,-9 0,9 0,-1 0,1 0,0 0,9 0,0 0,0 0,-10 0,-8 0,0 0,0 0,9 0,0 0,0 0,-1-9,1 9,0 0,0 0,-9 0,-9 0,9 0,-10 0,10 0,9 0,0 0,0 0,9 0,-9 0,-10 0,-8 0,0 0,0 0,0 0,9-9,9 9,0 0,-10 0,10 0,-9-9,9 9,-9 0,-9 0,0 0,0 0,0 0,8 0,1 0,0 0,9 0,-9-10,9 10,-9 0,-9 0,-1 0,1 0,-9 0,0 0,0 0,9 0,0 0,0 0,0 0,0 0,0 0,0 0,-1 0,1 0,0 0,-9 0,0 0,0 0,9 0,-9 0,0 0,0 0,-9 0,0 0,0 0,0 0,-9 0,0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8.424"/>
    </inkml:context>
    <inkml:brush xml:id="br0">
      <inkml:brushProperty name="width" value="0.08819" units="cm"/>
      <inkml:brushProperty name="height" value="0.35278" units="cm"/>
      <inkml:brushProperty name="color" value="#4AA276"/>
      <inkml:brushProperty name="tip" value="rectangle"/>
      <inkml:brushProperty name="rasterOp" value="maskPen"/>
    </inkml:brush>
  </inkml:definitions>
  <inkml:trace contextRef="#ctx0" brushRef="#br0">11086 9020,'0'0,"0"0,0 0,9 0,9 9,-1 0,10 0,9 0,0 0,0 9,-9 0,9 0,9 0,8 9,1-9,9 9,-9-9,-18-9,0 0,-36-9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11.330"/>
    </inkml:context>
    <inkml:brush xml:id="br0">
      <inkml:brushProperty name="width" value="0.08819" units="cm"/>
      <inkml:brushProperty name="height" value="0.35278" units="cm"/>
      <inkml:brushProperty name="color" value="#4AA276"/>
      <inkml:brushProperty name="tip" value="rectangle"/>
      <inkml:brushProperty name="rasterOp" value="maskPen"/>
    </inkml:brush>
  </inkml:definitions>
  <inkml:trace contextRef="#ctx0" brushRef="#br0">8422 9723,'0'0,"0"0,0 0,0 0,0 0,0 0,0 0,0 0,0 0,0 0,0 0,0 0,0 0,0 0,0 0,0 0,0 0,0 0,-9 0,-18 0,0 0,0 0,-9 9,9-9,0 0,1 0,-1 0,0 0,0 0,9 0,0 0,0 0,0 0,9 0,-9 0,0 0,0 0,-9 9,9-9,1 0,-10 0,0 0,0 0,0 0,9 0,-9 0,9 0,0 0,0 0,0 0,0 0,0 0,9 0,-9 0,10 0,-1 0,-9 0,0 0,0 0,-9 0,9 0,0 0,0 0,0 0,0 0,0 0,0 0,0 0,9 0,-9 0,9 0,0 0,1 0,-1 0,0 0,0 0,0 0,0 0,0 0,0 0,0 0,0 0,0 0,9 0,0 0,0 0,0 0,0 0,0 0,0 0,0 0,0 0,0 0,0 0,0 0,0 0,0 0,0 0,0 0,0 0,0 0,0 0,-9 0,9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7.837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10036 2814,'0'0,"0"0,0 0,0 0,0 0,0 0,0 0,0 0,0 0,-9 0,-9 0,0 0,-9 0,1 0,-1 0,0 0,0 0,0 0,0 0,0 0,-9 0,0 0,-8 0,-1-9,0 9,0 0,0 0,18 0,0 0,0 0,1 0,-1 0,-9 0,-9 0,0 0,-9 0,0 0,10 0,8 0,0 0,0 0,0 0,-9 0,-9 0,1 0,-1 0,0 0,18 0,0 0,0 0,9 0,-17 0,-10 0,0 0,0 0,0 0,10 0,8-9,0 9,9 0,0-9,0 9,0 0,0 0,0 0,9 0,-9 0,1 9,-1 0,27-9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6:09.63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10978 10111,'0'0,"0"0,0 0,0 0,0 0,9 0,-9 0,0 0,9 0,0 0,0 0,0 0,0 0,0 0,0 0,0 0,18 0,0 0,-1 0,1 0,9 9,0 0,9-9,9 0,17 9,1 0,0 0,-18-9,-27 0,-27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6:15.82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10312 11246,'0'0,"0"0,0 0,0 0,0 0,0 0,0 0,-9 0,0 0,-10 0,-9 0,0 0,0-12,0 0,0 1,-9-1,0 1,-10-1,10 0,-10 1,10-1,-1 0,1 1,0-13,0 1,-1 11,-8-11,-20 0,-8-1,8 1,1 0,9 0,9 11,-9 0,-9 1,-9-1,18 12,0 0,9 0,10 0,-10 12,-9-1,-28 1,-9 0,18-1,10 12,9-11,-9 0,-10-1,0 1,10 0,9-12,10 0,-1 0,10 0,-10 11,-9-11,0 0,0 0,0 0,10 0,8-11,1-1,-10 0,-9 1,-9-13,-19 1,9 0,19 0,19-1,0 1,0 0,-19-1,-19 1,0 0,10-1,9 1,0 0,0 11,-18 0,-1 1,-18-1,18 1,19 11,9 0,-9 0,1 11,-20 1,-9-1,19 1,9 0,-19-1,0 1,-18 0,0-1,28 1,9 0,0-12,-10 11,-8 1,-10-12,9 0,19 0,-18-12,-1 12,-18 0,-1 0,29 0,9 0,0 0,0 0,-9 0,-10 12,19-12,0 0,10 12,8-1,1 1,-19 0,0-1,-9 1,9 0,0-1,0 1,19 0,9-1,0 1,0-12,0 0,0 0,0 0,0 0,-9 0,9 0,-10 0,1-12,9 12,0-11,0-1,0 0,0 1,0 11,0-12,0 0,-9 1,-10-1,1 12,-10 0,0-12,0 12,18 0,1 0,0 0,-19 0,0 0,-10 12,11 0,-1-1,0 1,9 0,0-1,-9 1,0 0,0-1,-9 1,0 0,9-12,9 0,10 0,9 0,-19-12,-9 12,0-12,0 1,0-1,1 0,8 1,0-1,-9 0,-9-11,-10 11,1 1,8-1,10 12,19 0,0 0,0 0,-1 12,-8-1,-1 1,19 11,-19 1,19-1,-18 12,-57 58,66-35,9 1,0-1,28-12,-19 1,10 0,9-1,0 1,9 0,-9-1,19 12,0 1,8-13,1 1,19 0,0-1,-10 1,10-12,-29-24,10 13,19-13,0 13,27-1,1-11,-1-1,1 1,0-12,-1 0,20-12,-10 1,-10-1,-18 0,19 1,9-1,18-11,-8-1,-1 1,-9 0,9 11,0 0,-9 1,-9 11,-10 0,10 11,-1 1,1 0,0 11,-10 0,0 1,-9 11,9 0,10 0,9 11,-19-11,-9-12,-9 1,9-1,0 0,19 1,-1-13,1 1,-19 0,18-12,1 0,18 0,0-12,-18 0,-19 12,19 0,-1 0,10 0,0-11,-9-1,-19 12,9 0,10-12,9 1,0 11,-10 0,-27 0,-1 0,1 0,18 0,1 11,8 1,-18-12,0 12,-9-1,0 1,8 0,20-1,0 1,-1 0,-18-1,-9 1,9 0,28-1,0-11,9-11,-18-1,-29 0,10 1,10-13,18 1,-1 0,-8-1,-19 1,-19 0,1-1,-1 13,19-13,0 13,-9-1,9 12,-1 0,-8 12,0-1,-10 1,10 0,-1 11,10 0,-9 1,0-1,-1-11,1-1,-10 1,-9 0,0-1,9-11,1 12,18-12,0 0,0 0,9-12,-18 1,9-1,-1 0,11 1,8-1,1-11,0-1,-29 13,1-1,0 0,-10 1,9-13,1 13,0-1,9 0,-10 12,1 0,-10 0,-9 0,0 0,0 0,0 12,0 0,0-1,10 1,8 0,1-1,-1-11,1 0,0 0,-10 0,0 0,1 0,-1 0,10-11,9-1,-10 0,1 1,-1-1,1 0,-10 1,1-1,-1 1,-9-1,9 0,1 1,8-1,-18 0,10 1,-1-1,-9 0,0 1,0-1,-10 0,1 1,0-1,-1 0,1 1,-10-1,1 0,-1 1,0-1,1 0,-1-11,-9 12,0-13,0 1,0-12,0 0,-9 0,-1 0,-18-12,-9-22,-19-13,-9 0,-19-22,-19-1,-18 11,18 13,103 81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09.8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16655 5069,'0'0,"0"0,0 0,0 0,0 0,0 0,9 0,0 0,0 0,0 0,0 0,0 0,0 0,-9 0,0 0,0 0,0 0,0 0,0 0,0 0,0 0,-9 0,0 0,-9 0,-9 0,0 0,-8 0,-10 0,0 0,0 0,-9 0,0 0,10 0,-1 0,9 0,-18 0,0 0,-9 0,10 0,-1 0,9 0,0 0,9 0,0 0,0 0,1 0,-1 0,0 0,9 9,0-9,0 0,0 0,9 0,0 0,0 0,-9 9,1-9,26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2.8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23597 4970,'0'0,"0"0,0 0,0 0,0 0,0 0,-9 0,0 0,0 0,-9 0,0 9,1-9,-10 0,0 0,0 9,0-9,-18 0,9 0,-18 0,1 0,8 0,9 0,0 0,9 0,0 0,-9 0,-18 0,1 0,-1 0,0 0,0-9,9 9,9 0,1 0,8 0,-18 0,-9 0,0 0,0 0,1 0,8 0,9 0,9 0,0 0,0 9,-27 0,1-9,-1 0,0 9,0-9,9 0,0 0,1 0,-10 0,0 0,-18 0,9 0,10 0,-1 0,18 0,0 0,-18 0,0 0,-8 0,-1 0,9 0,0 0,9 0,-8 0,-1 0,-9 0,-9 0,18 0,-17 0,26 0,9 0,0 0,-18 0,0 0,-17 0,17 0,0 0,9 0,0 0,-8 0,-10 0,-9 0,0 0,0 0,10 0,8 0,0 0,-9 0,-8 9,8-9,0 0,9 0,9 0,-17 0,-1 0,-9 0,0 0,0 0,19 0,17 0,0 0,-18 0,0 0,-17 0,17 0,0 0,0 0,9 0,9 0,-8 0,-1 0,-9 0,0 0,0 0,0-9,10 9,17 0,0 0,0-9,-9 9,-9-9,9 0,-9 9,10 0,-1 0,0 0,9 0,0 0,0 0,9 0,0 0,0 0,9 0,0 0,0 0,0 0,0 0,9 0,-9 0,9 0,0 0,-8 0,-1 0,0 0,9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4.2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17696 5962,'0'0,"0"0,0 0,0 0,0 0,0 0,0 0,0 0,0 0,-9 0,0 0,-9 0,-9 0,0 0,0 0,0 0,0 0,0 0,-8 0,-10 0,0 0,-9 0,-9 0,0 0,10 0,8 0,0 0,0 0,-9 0,-17 0,8 0,0 0,9 0,0 0,1 0,-19 0,0 0,0 9,18-9,10 0,-10 0,0 0,0 0,-9 0,10 0,-1 0,9 0,9 0,0 0,0 0,9 0,0 0,-8 0,-10 0,9 0,0 0,0 0,0 0,9 0,0 0,1 0,-1 0,0 0,9 0,0 0,-9 0,9 0,-9 0,0 0,-9 9,9-9,27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6.5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24485 6097,'0'0,"0"0,0 0,0 0,0 0,0 0,0 0,0 0,0 0,0 0,0 0,0 0,0 0,0 0,0 0,0 0,0 0,0 0,0 0,0 0,0 0,0 0,-9 0,-9 0,-9 0,0 0,1 9,-1 0,0-9,-18 0,0 0,-9 0,0 0,-8 10,8-10,9 0,18 0,-9 0,-9 0,-8 0,-10 0,0 0,-9 0,18 0,1 0,-1 0,-18 0,0 0,-8 0,17 0,9 0,-9 0,-9 0,-17-10,8 1,9 9,9 0,-8 0,-10 0,-9 0,10 0,26 0,0 0,0 0,-18 0,1-9,-1 9,9 0,9 0,0 0,1 0,-19 0,0 0,0 0,1 0,17 0,0 0,-18 0,1 0,-1 0,0 0,18 0,0 0,-8 0,-10-9,-9 9,9 0,1-9,17 9,9 0,-9 0,-9-9,-8 0,-1 0,27 9,0 0,0-9,-8 9,-1-9,-9 9,-9-9,18 9,-8 0,17-9,9 9,0-9,-9 9,0 0,-8 0,-1 0,0 0,9-9,9 9,9 0,0-9,0 9,-8 0,-1 0,0-9,-9 9,0 0,0 0,9 0,1 0,8 0,0 0,0 0,9 0,0 0,0 0,0 0,9 0,0 0,0 0,9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7.7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20557 6747,'0'0,"0"0,0 0,0 0,0 0,0 0,-9 0,0 0,0 0,-9 9,0-9,-9 0,0 0,-9 9,-18-9,1 0,-1 9,0-9,9 0,0 0,-8 0,-1 0,-9 9,-9 0,18-9,1 0,8 0,0 0,9 0,0 0,-9 0,-9 0,1 0,8 0,0 0,9 0,0 0,9 0,-9 0,1 0,-10 0,0 0,-9 0,0 0,0 0,1 0,17 0,0 0,9 0,0 0,0 0,-9 0,0 0,9 0,1 0,-1 0,0 0,0 0,0 0,0 0,0 0,-9-9,0 9,36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9.1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17247 7703,'0'0,"0"0,0 0,0 0,0 0,0 0,0 0,0 0,-9 0,0 0,-9 0,-9 0,1 0,-1 0,0 0,9 0,0 0,-9 0,0 0,0 0,-18 0,-9 9,10-9,-1 0,9 9,-9-9,9 0,0 0,0 0,1 0,-10 9,-9-9,0 0,9 9,0-9,10 0,8 0,0 9,-9-9,0 9,-9-9,0 0,0 0,1 0,8 0,0 0,0 0,9 0,0 0,0 0,0 0,0 0,1 0,-1 0,0 0,0 0,0 9,-9-9,9 0,0 9,0-9,0 0,0 0,1 0,-1 9,0-9,-9 9,9 0,27-9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20.5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19875 7712,'0'0,"0"0,0 0,0 0,0 0,0 0,0 0,0 0,0 0,0 0,0 0,0 0,-9 0,0 0,-18 9,-18 0,1 0,-1-9,9 0,0 0,-9 9,-9 0,-8 0,-10-9,18 0,0 0,9 0,-8 0,-1 0,-18 9,9-9,9 0,1 0,8 0,9 0,9 0,-18 0,0 0,-9 0,10 0,-1 0,0 0,9 0,9 0,0 0,0 0,0 0,0 0,1 0,-1 0,0 0,0 0,-9 0,0 0,9 0,0 0,0 0,9 0,-8 0,8 0,0 0,9 0,0 0,0 0,0 0,0 0,0 0,0 0,9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1:48.487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13220 3500,'0'0,"0"0,0 0,0 0,0 0,0 0,0 0,0 0,0 0,0 0,0 0,0 0,9 0,0 0,0 0,0 0,9 0,9 9,0 0,0-9,0 9,0-9,-1 9,-8-9,0 9,0-9,0 0,0 9,0 0,0 0,9 0,0 0,-27-9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9.422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3166 3437,'0'0,"0"0,0 0,0 0,0 0,0 0,0 0,0 0,0 0,0 0,-9 0,0 0,-9 0,-9 0,0 0,0 0,1 0,8 0,0 0,-9 0,0 0,0 0,-18 0,0 0,-9 0,1 0,-1 0,9 0,9 0,0 0,-9 0,-8 0,-1 0,-9 9,0-9,9 0,10 0,-1 0,-9 0,-9 0,-9 9,1-9,17 0,9 0,9 0,0 0,-9 0,-8 0,-1 0,0 0,0 0,18 0,-9 0,18 0,1 0,-10 0,0 0,-9 0,-9 0,9 0,0 0,10 0,-1 0,9 0,9 0,-18 0,27 0,-18 0,9 0,9 0,-9 0,18 0,-27 0,9 0,0 9,-8 0,-1 0,0 0,-18 0,-117 36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09.383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8045 2895,'0'0,"0"0,0 0,0 0,0 0,0 0,0 0,0 0,0 0,0 0,0 0,0 0,0 0,0 0,0 0,-9 0,0 0,0 0,-9-9,-9 9,0 0,1-9,-10 9,0 0,0 0,0 0,9 0,0 0,0 0,0 0,1 0,-1 0,-9 0,-18 0,9 0,-9 0,9 0,10 0,-1 0,9 0,0 0,-9 0,0 0,-9 0,-9 9,10-9,-1 0,0 0,9 9,9-9,0 0,0 0,0 9,1-9,-1 0,0 0,-9 9,-9-9,9 0,0 0,0 0,9 0,1 0,-1 0,0 0,9 0,0 0,0 0,0 0,0 0,-9 0,0 0,9 0,-9 0,0 0,1 0,-1 0,0 0,0 0,0 0,0 0,9 0,0 0,0 0,0 0,9 0,-9 0,9 0,-9 0,9 0,-8 0,-1 0,0 0,0 0,0 0,0 0,0 0,0 0,0 0,-9 0,9 0,0 0,0 0,0 0,0 0,1 0,8 0,0 0,0 0,0 0,0 0,0 0,0 0,0 0,0 0,0 0,0 0,0 0,0 0,0 0,0 0,0 0,0 0,0 0,0 0,9 0,-9 0,9 0,0 0,0 0,0 0,0 0,0 0,0 0,-9 0,9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11.479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6377 3410,'0'0,"0"0,0 0,0 0,0 0,0 0,0 0,0 0,0 0,0 0,0 0,0 0,0 0,0 0,0 0,0 0,0 0,0 0,0 0,0 0,-9 0,0 0,0 0,-9 0,0 0,-9 0,-9 9,-9-9,10 0,-10 0,9 0,0 0,9 0,0 0,9 0,0 0,0 0,-9 0,1 0,-1 9,0-9,-9 0,0 0,0 0,9 0,0 0,0 0,1 0,-1 0,9 0,-9 0,9 0,0 0,0 0,0 0,0 0,0 0,0 0,0 0,0 0,0 0,0 0,1 0,-1 0,0 0,0 0,0 0,0 0,9 0,0 0,0 0,0 0,0 0,0 0,0 0,0 0,0 0,0 0,0 0,0 0,0 0,0 0,0 0,0 0,0 0,0 0,0 0,0 0,0 0,9 0,-8 0,-1 0,0 0,9 0,-9 0,9 0,-9 0,9 0,0 0,0 0,0 0,0 0,-9 0,9 0,-9 0,9 0,-9 0,0 0,9 0,0 0,-9 0,9 0,0 0,0 0,0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23.494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9480 3419,'0'0,"0"0,0 0,0 0,0 0,9 0,0 0,0 0,0 0,9 0,-9 0,9-9,0 9,0 0,-9 0,0 0,0 0,0 0,9 0,-9 0,0 0,8 0,1 0,0 0,0 0,9 0,0 0,0 0,0 0,0-10,0 10,0 0,0 0,-10 0,1-9,0 9,0 0,0 0,0 0,0 0,0 0,0 0,9 0,0 0,0 0,9 0,-10 0,10 0,-9 0,0 0,0 0,0 0,0 0,-9 0,0 0,0 0,0 0,0 0,-1 0,1 0,9 0,-9 9,9 1,0-10,0 0,0 0,0 9,0-9,0 0,0 0,-1 0,-8 0,0 0,0 0,-9 0,9 0,0 0,9 0,0 0,0 0,9 0,0 0,8 0,-8 0,0 0,-9 0,0 0,0 0,0 0,-9 0,9 0,0 0,-1 0,1 0,-9 0,9 0,0 0,0 0,0 0,0 0,0 0,0 0,0 0,-10 0,1 0,0 0,-9 0,9 0,-9 0,0 0,9 0,0 0,0 0,0 0,0 0,0 0,27 0,-18 0,-1 0,1 0,-9 0,-9 0,0 0,0 0,0 0,-9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27.590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13256 5493,'0'0,"0"0,0 0,0 0,0 0,9 0,0 0,0 0,0 0,9 9,0 0,0 0,0 0,0 0,0 0,0 0,8 0,1 0,0 0,18 0,9 9,-9 0,-18-18,-27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0.272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8063 4023,'0'0,"0"0,0 0,0 0,0 0,0 0,0 0,0 0,0 0,0 0,0 0,-9 0,0 0,-9 0,0 0,-9 0,0 0,1 0,-10 0,-9 0,9 0,0 0,0 0,9 0,0 0,0 0,1 0,-10 0,-9 0,0 0,0 0,0 9,0-9,10 0,-1 0,9 0,0 0,0 0,0 0,0 0,0 0,-9 0,1 0,-1 0,0 0,0 0,9 0,0 0,0 0,0 0,9 0,0 0,0 0,1 0,-1 0,-9 0,0 0,0 0,0 0,0 0,0 0,0 0,0 0,0 0,1 0,-1 0,0 0,0 0,9 0,0 0,-9 0,0 0,9 0,-9 0,0 0,0 0,1 0,-1 0,0 0,0 0,0 0,0 0,9 0,0 0,0 0,9 0,0 0,0 0,0 0,0 0,0 0,0 0,0 0,0 0,0 0,1 0,8 0,0 0,0 0,0 0,0 0,0 0,0 0,0 0,-9 0,0 0,-9 0,18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4.298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13220 7532,'0'0,"0"0,0 0,0 0,0 0,0 0,0 0,0 0,0 0,6 0,0 0,0 0,0 0,11 10,1 1,0 0,0 10,5 1,-5-1,0 1,5-1,13 11,5 1,0-12,-5 1,-1-1,-6-10,-29-11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7.24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3910 7360,'0'0,"0"0,0 0,0 0,0 0,0 0,0 0,0 0,0 0,0 0,0 0,0 0,0 0,0 0,9 0,0 0,9 0,0 0,0 0,9 0,-9 0,0 0,0 0,0 0,0 0,9 0,0 0,8 0,10 0,0 0,0 0,0-9,-9 9,-9 0,0 0,-1 0,1 0,0 0,0 0,0 0,9 0,0 0,0 0,0 0,-1 0,-8 0,0 0,0 0,0 0,-9 0,0 0,0 0,-9 0,0 0,9 0,-9 0,9 0,9 0,0 0,-10 0,10 0,0 0,0 0,0 0,0 0,-9 0,9 0,-9 0,9 0,-9 0,0 0,-1 0,1 0,0 0,0 0,0 0,0 0,9 0,0 0,0 0,0 0,0 0,0 0,0 0,-1 0,1 0,0 0,-9 0,0 0,0 0,0 9,0-9,9 9,0 0,-27-9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9.32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4906 7974,'0'0,"0"0,0 0,0 0,0 0,0 0,0 0,0 0,0 0,0 0,0 0,-9 0,-9 0,0 0,-9 9,-9-9,1 0,8 9,0-9,-9 0,-9 9,0 0,-9 0,0-9,1 0,8 0,9 0,0 0,9 0,-9 0,-9 0,-8 0,-10 0,9 0,0-9,9 9,10 0,-1 0,-9-9,0 9,-9 0,0 0,1 0,-1 0,9-9,9 9,9 0,0 0,0 0,-9 0,-8-9,-1 9,-9 0,9 0,0 0,9 0,0 0,10 0,-1 0,0 0,-9-9,-9 9,0 0,-9 0,1 0,-1 0,18 0,0 0,9 0,0 0,-9-9,-9 9,-8 0,-1-9,0 9,0 0,9 0,9 0,-8-9,-10 9,0-10,-18 10,0 0,1 0,26 0,9-9,9 9,-18 0,0 0,-8 0,-1-9,0 9,9 0,9 0,0 0,9-9,1 9,-1 0,0 0,-9 0,0 0,0 0,-9-9,9 9,-8 0,8 0,9 0,9 0,-9 0,9 0,0 0,9 0,-9 0,9 0,0 0,0 0,9 0,-18 0,9 0,9 0,0 0,-18 0,9 0,9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3.499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13086 8569,'0'0,"0"0,0 0,0 0,0 0,0 0,0 0,0 0,0 0,0 0,0 0,0 0,9 0,0 0,0 0,0 0,8 9,1 0,9 0,0 0,18 0,-9 0,9 0,-9 0,-9 0,-1 0,1 0,0 0,0 0,9 0,0 0,-9 0,0 0,0 0,-27-9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7.102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3094 8425,'0'0,"0"0,0 0,0 0,0 0,0 0,0 0,0 0,0 0,0 0,9 0,0 0,9 0,0 0,0 0,0 0,0 0,0 0,0 0,9 0,0 0,17 0,10 0,-9 0,9 0,-9 0,0 0,-18 0,8 0,1 0,9 0,9 0,9 0,-1 0,-17 0,0 0,-18 0,0-9,0 9,0 0,-9 0,9 0,0 0,8 0,1 0,9 0,0 0,-9 0,-9 0,0 0,0 0,-1 0,-8 0,9 0,0 0,0 0,0 0,9 0,9 0,0 0,-1 0,-8 0,-9 0,0 0,0 0,-9 0,0 0,0 0,9 0,0 0,9 0,-1 0,10 0,0 0,-9 0,-9 0,0 0,0 0,0 0,0 0,-1 0,1 0,0 0,9 0,9 0,-9 0,0 0,9 0,-10 0,-8 0,0 0,0 0,-9 0,0 0,0 0,0 0,9 9,0 0,0-9,0 0,-1 0,-8 0,0 0,-18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54.64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11426 4068,'0'0,"0"0,0 0,0 0,0 0,0 0,0 0,0 0,0 0,0 0,0 0,0 0,0 0,0 0,0 0,0 0,0 0,0 0,-9 0,-8 0,-10-9,-27 9,-9-9,0 9,-9-9,72 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9.157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798 9029,'0'0,"0"0,0 0,0 0,0 0,0 0,0 0,9 0,9 9,9-9,9 0,9 0,9 0,-28 0,19 0,-18 0,18 0,0 0,0 0,9 0,-1 0,-8 0,0 0,-18 0,0 0,0 0,0 0,18 0,-1 0,1 0,0 0,0 0,0 0,0 0,-18 0,-1 0,1 0,0 0,0 0,9 9,0-9,0 0,9 0,-1 0,1 0,-9 0,-9 0,0 0,0 0,0 0,9 0,9 0,-1 9,1 0,0-9,0 0,-9 0,0 0,0 0,-10 0,1 0,0 0,0 0,9 0,0 9,9-9,0 0,-1 0,1 0,-18 0,0 0,0 0,0 0,0 0,9 0,9 0,-1 0,10 0,0 0,-9 0,0 0,0 0,-10 0,1 0,9 0,9 0,18 9,-9-9,-10 0,-8 0,-9 0,-9 0,9 0,9 0,0 0,8 0,1 9,-9-9,0 0,0 0,-9 0,8 0,1 0,0 0,9 9,0-9,-9 0,8 0,-8 0,-9 0,-9 0,0 0,18 0,0 0,-1 0,1 0,9 0,-9 0,-9 0,0 0,-9 0,8 0,1 0,0 0,9 0,0 0,0 0,0 0,-10 0,1 0,-9 0,0 0,0 0,0 0,9 0,0 0,0 0,-1 0,1 9,-36-9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50.590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3139 9543,'0'0,"0"0,0 0,0 0,0 0,-9 0,0 0,-9 9,-9-9,0 0,1 0,-1 0,0 9,-9 0,-9 0,-9-9,0 0,-8 0,8 0,18 0,9 0,0 0,0 0,0 0,-9 0,1 0,-10 0,0 0,0 0,0 0,0 0,18 0,0 0,-8 0,-1 0,-9 0,-9 0,0 0,0 0,1 0,8 0,9 0,9 0,0 0,0 0,0 0,0 0,-8 0,-1 0,0 0,0 0,0 0,9 0,0 0,0-9,0 9,0 0,10 0,-1 0,0 0,-9 0,0 0,0 0,0 0,-9 0,-9 0,9 0,1 0,-1 0,9 0,9 0,-9 0,9 0,0 0,9 0,9 0,-18 0,9 0,0 0,0 0,9 0,-18 0,9 0,9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54.086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13068 9489,'0'0,"0"0,0 0,0 0,0 0,0 0,0 0,0 0,9 0,0 0,0 0,9 9,0 0,-1 0,10 9,0 0,9 0,9 0,-9 0,0 0,-9 0,0 0,-1-9,1 9,9 0,9 0,-45-18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07.268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7946 11744,'0'0,"0"0,0 0,0 0,0 0,0 0,0 0,0 0,0 0,0 0,0 0,0 0,0 0,-8 0,-1 0,0 0,-9 0,0 9,-9-9,0 0,0 0,0 0,0 0,0 0,9 0,0 0,0 0,0 0,1 0,-1 0,0 0,-9 0,0 0,0 0,0 9,0-9,-9 0,0 0,9 0,1 0,-1 0,0 0,0 0,9 0,-9 0,0 0,0 0,0 0,0 0,0 0,1 0,-10 0,0 0,0 0,9 0,0 0,0 0,9 0,0 0,9 0,-9 0,9 0,-8 0,-1 0,0 0,0 0,-9 0,0 9,0-9,0 0,0 0,0 9,0-9,0 0,1 0,-1 0,9 0,0 0,0 0,0 0,-9 0,0 0,0 9,-9-9,0 0,1 0,-10 0,9 0,9 0,0 0,0 0,0 0,9 0,0 0,0 0,0 0,1 0,-10 0,0 0,0 0,0 9,-9-9,0 0,0 0,0 0,1 0,8 0,0 0,0 0,-9 0,-9 0,0 9,-9-9,1 0,-1 0,18 0,9 0,0 0,0 0,0 0,0 0,0 0,1 0,-1 0,-9 0,0 0,0 0,0 0,0 0,0 0,10 0,-1 0,0 0,9 0,0 0,0 0,-9 0,0 0,0 0,-9 0,0 0,-8 0,-1 0,9 0,9 0,0 0,0 0,0 0,0 0,0 0,-8 0,-10 0,0 0,0 0,9 0,0 0,0 0,9 0,1 0,-1 0,0 0,-9 0,0 0,-9 0,0 0,0 0,-8 0,8 0,9 0,9 0,0 0,0 0,0 0,-9 0,-8 0,-10 0,0 0,0 0,9 0,9 0,9 0,1 0,-1 0,-9 0,-18 0,0 0,0 0,1 0,-1 0,9 0,9 0,9 0,-9 0,-9 0,-8 0,-1 0,-9 0,9 0,9 0,9 0,-8 0,-1 0,-9 0,0 0,0-9,1 9,8 0,0-9,18 9,0 0,0 0,9 0,0 0,0-9,-9 9,0 0,1-9,-1 0,0 9,0 0,-9 0,9 0,-9 0,9 0,0 0,0 0,1 0,8 0,-9 0,0 0,0 0,0-9,0 9,0 0,-9 0,0 0,1 0,-1 0,9 0,9 0,-9 0,9 0,0 0,9 0,-9 0,9 0,0 0,0 0,9 0,-18 0,9 0,9 0,-18 0,18 0,0 0,-9 0,9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15.198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13059 10472,'0'0,"0"0,0 0,0 0,0 0,9 0,0 9,0 0,0 0,9 0,-9 0,8 0,1 0,9 0,0 9,0 0,9 0,0-9,0 0,-9 9,0-9,-9 0,-1 1,10 8,-27-18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34.711"/>
    </inkml:context>
    <inkml:brush xml:id="br0">
      <inkml:brushProperty name="width" value="0.08819" units="cm"/>
      <inkml:brushProperty name="height" value="0.35278" units="cm"/>
      <inkml:brushProperty name="color" value="#B3B3B3"/>
      <inkml:brushProperty name="tip" value="rectangle"/>
      <inkml:brushProperty name="rasterOp" value="maskPen"/>
    </inkml:brush>
  </inkml:definitions>
  <inkml:trace contextRef="#ctx0" brushRef="#br0">9938 12294,'0'0,"0"0,0 0,0 0,0 0,0 0,0 0,0 0,0 0,0 0,0 0,0 0,0 0,0 0,0 0,-9 0,0 0,-9 0,0 0,0 0,0 0,0 0,0 0,0 0,0 0,0 9,-9-9,0 9,0-9,1 0,-1 0,9 0,-9 9,0-9,0 0,0 0,0 0,9 0,0 0,0 0,0 0,9 0,0 0,-8 0,-1 0,0 0,0 0,-9 0,0 9,0 0,-9-9,0 0,0 0,1 0,8 0,0 0,0 0,0 0,0 0,9 0,-9 0,0 0,-9 0,0 0,-8 9,-1-9,9 0,0 0,9 0,0 0,0 0,9 0,0 0,-8 0,-1 0,-9 0,-9 0,9 0,0 0,-9 0,9 0,1 0,8 0,0 0,0 0,0 0,-9 0,9 0,-9 0,0 0,1 0,-1 0,0 0,0 0,0 0,9 0,0 0,0 0,9 0,0 0,-8 0,-1 0,0 0,0 0,0 0,-9 0,0 0,0 0,0 0,9 0,-8 0,8 0,0 0,0 0,0 0,0 0,0 0,-9 0,0 9,1-9,-1 0,0 0,0 0,0 0,9 0,0 0,9 0,0 0,0 0,0 0,-8 0,-1 0,0 0,-9 0,0 0,0 0,0 0,9 0,0 0,1 0,-1 0,0 0,0 0,0 0,0 0,-9 0,-9 0,-9 0,1 0,8 0,0 0,9 0,9 0,0 0,0 0,0 0,1 0,-10 0,0 0,0 0,-9 0,9 0,0 0,0 0,10 0,-1 0,0 0,-9 0,9 0,0 0,-9 0,-9 0,0 0,1 0,-1 0,9 0,9 0,0 0,0 0,0 0,0 0,0 0,-8 0,8 0,-9 0,0 0,0 0,0 0,0-9,9 0,1 9,-1 0,0 0,9 0,0 0,-9 0,0 0,0 0,0 0,0 0,0 0,0 0,1 0,-1 0,9 0,-9 0,0 0,9 0,0 0,0 0,0 0,9 0,0-9,0 9,0 0,0 0,0-9,-9 9,9 0,0 0,-8 0,-1-9,9 9,-9 0,9 0,0 0,0 0,0 0,0 0,0 0,0 0,0 0,0-9,0 9,0 0,0 0,0 0,0 0,0 0,0 0,0 0,-18 0,0-9,27 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39.703"/>
    </inkml:context>
    <inkml:brush xml:id="br0">
      <inkml:brushProperty name="width" value="0.08819" units="cm"/>
      <inkml:brushProperty name="height" value="0.35278" units="cm"/>
      <inkml:brushProperty name="color" value="#B3B3B3"/>
      <inkml:brushProperty name="tip" value="rectangle"/>
      <inkml:brushProperty name="rasterOp" value="maskPen"/>
    </inkml:brush>
  </inkml:definitions>
  <inkml:trace contextRef="#ctx0" brushRef="#br0">10682 12853,'0'0,"0"0,0 0,0 0,0 0,0 0,0 0,0 0,0 0,0 0,0 0,0 0,0 0,0 0,-9 0,0 0,0 0,0 9,0-9,-9 9,0 0,-9 0,0-9,1 0,-1 9,-9-9,9 0,-9 0,0 9,9-9,0 0,0 0,9 0,1 0,-1 0,0 0,9 0,-9 0,0 0,-9 0,0 0,0 0,0 0,0 0,0 0,0 0,1 0,-1 0,0 0,0 0,9 0,0 0,0 0,0 0,0 0,0 0,0 0,0 0,0 0,-9 0,10 0,-1 0,-9 0,0 0,0 0,0 0,0 0,9 0,0 0,-9 0,9 0,0 0,0 0,1 0,8 0,-9 0,0 0,-9 0,0 0,0 0,0 0,0 0,-9 9,0-9,9 0,-8 0,8 0,0 0,0 0,9 0,0 0,0 0,0 0,0 0,0 0,0 0,-9 0,1 0,-1 0,0 0,0 0,0 0,0 0,0 0,0 0,9 0,0 0,0 0,0 0,9 0,-8 0,-1 0,-9 0,0 0,-9 0,0 0,0 0,0 0,0 0,1 0,8 0,0 0,0 0,0 0,9 0,-9 0,0 0,0 0,0 0,0 0,-8 0,-1 0,0 0,9 0,-9 0,9 0,0 0,0 0,0 0,9 0,0 0,-8 0,-1 0,0 0,0 0,0 0,-9 0,0 0,9 0,0 0,0 0,1 0,-1 0,0 0,0 0,0 0,0 0,-9 0,0 0,0 0,-8 0,8 0,-9 0,9 0,0 0,9 0,0 0,9 0,0 0,0 0,-8 0,-1 0,0 0,-9 0,0 0,-9 0,9 0,9 0,0 0,1 0,-1 0,0 0,9 0,-9 0,9 0,-9 0,0 0,0 0,0 0,-9 0,1 0,-1 0,-9 0,9 0,9 0,0 0,0 0,9 0,0 0,-9 0,1 0,-1 0,0 0,0 0,-18 0,18 0,-9 0,0 0,9 0,1 0,-1 0,0 0,0 0,0 0,0 0,0 0,0 0,0 0,-9 0,-8 0,8 0,-9 0,18 0,0 0,0 0,9 0,0 0,0 0,0 0,0 0,-8 0,-1 0,0 0,0 0,9 0,0 0,0 0,0 0,0 0,0 0,9 0,0 0,0 0,0 0,0 0,0 0,0 0,0 0,0-9,1 9,-1 0,0 0,0 0,0 0,0 0,0 0,0 0,0 0,0 0,9 0,0 0,0 0,-9 0,9 0,0 0,0 0,-9 0,9 0,0 0,0 0,0 0,0 0,0 0,0 0,0 0,-9 0,9 0,-9-9,9 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8:35.4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13588 11645,'0'0,"0"0,0 0,0 0,0 0,0 0,0 0,0 0,0 0,0 0,0 0,0 9,0-9,0 9,0-9,0 9,0 0,-9 0,0 0,0 0,-9 0,-9 9,-18-9,0 9,-8 0,8-9,9 0,0 0,0 0,0 0,-9 0,-8 0,53-9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9:01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12063 10941,'0'0,"0"0,9 0,0 0,0 9,0 0,0-9,0 0,0 9,0-9,0 0,0 0,0 0,-9 0,0 0,0 0,0 0,0 0,0 0,0 0,0 0,-9 9,-18 0,0 0,0 0,0-9,0 0,0 0,10 0,-1 0,0 0,0 0,0 0,-9 0,0 0,0 0,-9 0,0 0,-9 0,10 0,-10 0,9 0,9 0,0 0,-9 0,0 0,0 0,-8 0,-1 0,0 0,0 0,9 0,0 0,9 0,0 0,1 0,-1 0,-9 0,0 0,-9 0,0 0,0 0,1 0,8 0,0 0,9 0,-9 0,0 0,0 0,0 0,-8 0,-1 0,0 0,0 0,0 0,9 0,9 0,0 0,1 0,-1 0,0 0,-9 0,0 0,0 0,-9 0,9 0,1 0,8 0,-9 0,9 0,0 0,0 0,0 0,0 0,0 0,0 0,0 0,1 0,-1 0,0 0,0 0,0 0,0 0,0 0,0 0,9 0,0 0,9 0,0 0,0 0,0 0,0 0,1 0,-1 0,-9-9,18 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9:03.4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11857 11347,'0'0,"0"0,0 0,0 0,0 0,0 0,0 0,0 0,0 0,0 0,0 0,0 0,0 0,0 0,0 0,-9 0,0 0,-9 0,-9 9,0-9,-18 0,1 0,-10 0,9 0,9 0,-9 0,0 0,-8 0,-1 0,0 0,0 0,0 0,9 0,10 0,-10 0,-9 0,-9 0,0 0,9 0,1 0,8 0,0 0,-9 0,0 0,-17 0,-1 0,0 0,18 0,18 0,-8 0,-1 0,-9-9,0 9,0 0,0 0,10 0,8 0,0 0,0 0,0 0,0 0,0 0,1 0,-1 0,0 0,0 0,0 0,9 0,0 0,0 0,9 0,0 0,9 0,0 0,0 0,1 0,8 0,0 0,0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2.375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10144 3410,'0'0,"0"0,0 0,0 0,0 0,0 0,0 0,0 0,0 0,0 0,0 0,0 0,0 0,0 0,0 0,0 0,9 0,0 0,0 0,9 0,0 0,0 0,0 0,-1 0,1 0,0 0,0 0,0-10,0 10,0 0,0 0,0 0,0-9,0 9,0 0,0 0,0 0,9 0,-1 0,10-9,-36 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2:23.894"/>
    </inkml:context>
    <inkml:brush xml:id="br0">
      <inkml:brushProperty name="width" value="0.05292" units="cm"/>
      <inkml:brushProperty name="height" value="0.05292" units="cm"/>
      <inkml:brushProperty name="color" value="#F15E33"/>
    </inkml:brush>
  </inkml:definitions>
  <inkml:trace contextRef="#ctx0" brushRef="#br0">12870 1082,'0'0,"0"0,0 0,0 0,0 0,0 0,0 0,0 0,0 0,0 0,0 0,0 0,-9 0,0 0,1 0,-1 0,-9-9,0 0,9 0,-9 0,0 0,-9 0,-9 0,-36-9,9 9,10 0,8 0,9 0,0 0,0 0,-9 9,-26-9,8 9,9 0,0 0,9 0,9-9,1 9,-1 0,-9 0,-9 0,0 9,9-9,1 9,-1 0,9 0,0 0,-9 0,-9 0,1 0,-19 0,0 9,18-9,9 0,9 0,-8-9,-28 9,-18 0,18-9,10 9,8-9,0 0,-18 0,1-9,-1 9,0 0,18 0,0-9,10 0,-28 9,0 0,0-9,10 9,8 0,9 0,-9 0,0 0,0 0,-17 9,-1 0,27 0,0 0,9 0,0 0,-8 0,-10 0,-9 0,0 1,9-10,1 0,8 0,9 0,0 0,-18 0,0 0,1 0,-10 0,9 0,9 0,9 0,-9-10,-8 1,-19 0,0 0,0 0,19 9,-1 0,0 0,0 0,-18 0,1 0,-1 0,18 0,0 0,9 9,-8-9,-10 9,-9 0,18 0,0 1,10-10,8 0,0 0,0 0,0 0,-9 0,0 0,-8 0,8-10,0 1,9 0,9 9,0-9,0 9,0-9,0 0,1 9,-1-9,-9 9,0-9,0 9,0 0,0 0,9 0,0 0,1 0,-1 0,0 0,9 0,-9 0,9 0,0 9,0 0,-9 0,9 0,-9 0,0 0,0 0,1 1,-1-1,9 0,0 0,0 0,0 0,0 9,0 0,0 0,0 0,0 0,9 0,0 9,0 0,0 0,0 0,9 0,-9 0,9 0,0 0,0 0,9 0,0 1,0-1,0 0,9 0,0-9,0 0,9 0,-9 0,9 0,-9-9,9 0,0 0,-9 0,-1-9,10 0,0 0,0 0,0 0,9 0,9 0,0 0,9 0,-10-9,-8 0,-9 9,0 0,0-9,0 0,0 0,9 9,8 0,1 0,0 0,0-9,0 9,-18 0,0 0,0 0,-1 0,1 0,9 9,0-9,9 9,-9 0,0 0,0 0,-1-9,-8 9,0 0,0 0,0 0,-9-9,9 0,0 9,9 0,0-9,8 0,1 0,0 0,-9 0,0 0,-9 0,0 0,0 0,0 0,-1 0,10 0,0 0,9 0,0 0,0 0,-9-9,-1 9,-8-9,0 9,0 0,0 0,-9 0,0 0,0 0,0 0,0 0,9 0,0 0,0 0,-1 9,1-9,0 9,0 0,0-9,0 0,-9 0,0 0,0 0,0 0,0 0,-9 0,0 0,9 0,-1 0,1 0,-9 0,9 0,0 0,0 0,0 0,9 0,0 0,0-9,-9 0,9 0,-9 0,0 0,-1 0,1 0,0 0,0 0,0 0,0 0,0 0,-9 0,9 0,-9 0,0 0,0 0,0 0,9 0,-9 0,0 0,0 0,9 0,-9 0,0 0,0 0,0 0,0 0,-1 0,1-1,0 1,0 0,0 0,0 0,-9 0,0 0,0-9,0 0,0 0,0 9,0-9,0 0,0 0,0 9,0-9,0 9,0 0,-9 0,0 0,0-9,0 9,0 0,1 0,-1-9,0 9,0 0,0 0,-9 0,0 0,0 0,-9-9,0 9,0 0,0 0,0 9,0 0,0 0,1 0,26 0</inkml:trace>
  <inkml:trace contextRef="#ctx0" brushRef="#br0" timeOffset="4371.6821">2601 1804,'0'0,"0"0,0 0,0 0,0 0,0 0,0 0,0 0,0 0,0-9,0 0,9 0,0 0,0 0,0 0,9 0,0 0,0 0,0 0,-9 0,9 9,-1-9,1 9,0 0,0 0,0 0,0 0,9 0,0 0,9 0,0 0,9 0,-10 0,1 0,-9 0,0 0,0 0,0 0,0 0,0 0,-9 0,9 0,0 0,-1 0,1 0,9 0,-9 0,0 0,0 0,0 0,0 0,0 0,-9 0,0 0,-1 0,1 0,0-9,-9 9,9 0,-9-9,0 0,9 9,0-9,-9 9,0-9,0 0,0 0,0 0,0 0,0 0,0 0,0 0,0-1,0 1,0 0,-9 0,0 0,0 0,0 0,0 0,0 0,-9-9,0 0,0 0,0 0,0 0,0-9,0 9,-9 0,0 0,0 0,-9-9,0 9,-9-9,1 9,-10 0,9 0,0 0,9 0,0 0,0 8,-9 1,0-9,-8 9,-10 0,18 0,-9 0,9 9,0 0,9 0,0 9,1 0,-1 0,9 0,-9 0,0 0,0 0,0 1,0-1,0 0,-9 0,10-9,-10 9,9-9,0 0,0 0,9 0,0 0,0 0,9 0,-9 0,9 0,-9 0,9 0,-9 0,0 0,1 0,-1 0,-9 0,0 0,0 0,0 0,9 0,0 0,0 0,0 0,0 9,0-9,0 0,9 9,-9 0,10 0,-1 0,0 0,0 0,0 0,0 0,0 0,0 0,0 9,0 0,0 0,0 0,0 0,9 0,0 9,0-9,0 0,0 0,0 0,0 0,0 0,9 0,0 0,0 0,0 1,0-1,0-9,0 0,9 9,0 0,8-9,1 9,0-9,0 0,-9 0,0 0,0 0,0 0,0 0,-9-9,0 9,0-9,9 9,0 0,0-9,0 9,-1 0,10 0,0-9,0 9,0 0,0 0,9 0,0-9,0 0,-9 0,8 9,-35-9</inkml:trace>
  <inkml:trace contextRef="#ctx0" brushRef="#br0" timeOffset="10333.8248">2018 3049,'0'0,"0"0,0 0,9 0,0 0,0 0,0 0,9 0,0 0,0 0,9 0,0 0,-1 0,1 0,0 0,0-9,0 9,0 0,-9 0,9 0,0 0,0-9,8 9,10 0,9 0,0 0,0 0,-9-9,-1 9,1 0,0 0,9 0,0 0,0 0,-10 0,1 0,-9 0,-9 0,0 0,9 0,-9 0,18 0,-1 9,1 0,9-9,0 9,-9 0,-9 0,0-9,-10 9,19 0,0 0,0 0,0 0,18 0,-10 0,-8-9,-9 9,-9-9,0 0,9 0,9 0,-1 0,10 0,0 0,-9 0,0 0,-9 0,0 0,-1 0,1 0,9 0,0-9,9 9,0 0,-1-9,-8 0,-9 9,0 0,-9 0,9 0,18 0,-1 0,1 0,-9 0,9 0,-9 0,0 0,-1 0,1 0,9 0,0 0,18 9,-19-9,-8 0,0 0,0 0,27 9,0-9,-1 0,1 0,-18 0,0 0,-1 0,1 0,9 0,9 0,0 0,-19 0,-8 0,0 0,0-9,9 9,17-9,-17 0,9 0,-18 9,0-9,0 9,8 0,-8 0,0 0,9 0,-9 0,0 0,-10 0,-8 0,0 0,0 0,0 0,-9 0,0 0,9 0,0 9,9 0,0-9,-1 9,-8-9,9 9,-9-9,9 0,-9 0,0 0,0 0,0 0,0 0,-1 0,1 0,9 0,0 0,0 0,9 0,0 0,0 0,-19-9,1 9,0-9,0 9,0 0,-9 0,9 0,9 0,0 0,0 0,-1 0,1 0,0 0,0 0,-9 0,0 0,0 0,0 0,0 9,-1-9,1 9,9-9,0 0,9 0,-9 0,9 0,-9 0,-10 0,1 0,0 0,-9 0,0 0,0-9,0 9,0-9,0 0,0 0,0 0,0 0,0 0,0 0,0 0,-1 0,1-9,0 0,-9 0,0 0,0-1,0 1,-9 0,0 0,0 0,-9 0,0-9,-9 0,0 0,0 9,1-9,-1 9,0-9,-9 9,-9 0,-9-9,0 9,-9 0,1-9,17 9,0 0,9 9,-9 0,-9-1,0 1,0 0,-8 0,-1 0,9 9,9 0,9 0,0 0,0 0,1 0,-10 0,-9 0,-9 0,0 0,9 0,0 0,10 0,-1 0,9 0,0 9,-9-9,-9 9,0 0,1 0,-10-9,0 0,18 0,0 0,9 0,0 0,0 0,0 0,1 0,-1-9,0 9,-9 0,0-9,0 9,0-9,0 9,1 0,8 0,0 0,9 0,0 0,0 0,0 0,-9 0,0 0,0 0,0 9,0-9,1 9,-1-9,9 0,0 0,0 0,-9 0,0 0,9 0,0 0,0 0,0 0,9 0,0 0,-9 0,9 0,-9 0,9 0,-8 0,8 0,-9 0,0 9,0-9,0 10,9-1,-9 0,9 0,-9 0,9 0,0 0,0 0,0 0,0 0,0 0,0 0,0 0,0 9,0 0,0-9,0 0,0 0,9 9,0-9,0 0,0 9,0-9,0 0,0 0,0 9,0-9,0 0,0 9,9-9,0 9,0 0,0-9,0 0,0 0,9 9,0 0,-9-9,0 0,0 0,0 1,0-1,0 0,0 0,9 0,0 0,0 0,9 0,0 0,-1 0,1 0,9 0,0 0,-36-9</inkml:trace>
  <inkml:trace contextRef="#ctx0" brushRef="#br0" timeOffset="13662.3507">1480 12213,'0'0,"0"0,0 0,0 0,9 0,0 0,0 0,0 0,0 0,0 0,9 0,0 0,0 0,-1 0,10 0,0 0,0 0,18 0,-9 0,0 0,0 0,-9 0,-1 0,1 0,0 9,0 0,0-9,-9 0,9 0,0 0,0 0,0 0,9 0,-10 0,1 0,0-9,0 9,0-9,0 0,-9 0,0 0,0 0,0 0,0 0,0 9,8-9,1 0,0 9,0 0,0 0,0 0,0 0,0 0,0 0,0 0,-9 0,0 0,-1 0,1 0,-9-9,0 9,0 0,0-9,0 9,0-9,0 0,0 0,0 0,0 0,0 0,0 0,0 0,0 0,-9 0,0-10,0 1,0 0,0 0,0 0,0 0,-9 0,0 0,0 0,-9-9,-9 0,0 9,-9-9,1 9,-19 0,18 0,0 0,0 9,0-9,-9 0,-8 0,-1 0,0 0,0 9,9 0,0-10,1 10,-10 0,0 0,-9 0,9 9,1 0,8 0,0 0,18 0,0 0,0 0,0 0,0 9,-9-9,1 9,-10-9,9 0,0 0,0 0,0 0,9 0,0 0,1 0,8 0,-9 0,0 0,0 0,9 0,-18 0,9 0,0-9,0 9,-18 0,19-9,-1 9,0 0,9 0,-9 0,9 0,0 0,9 0,-9 0,0 0,9 0,-18 0,9 9,0 0,9-9,-17 9,8 0,0 1,9-1,-18 0,9 0,-9 9,0-9,-9 18,9-9,0 0,9 0,9 0,-8 0,17-9,0 0,-18 9,9 0,9-9,0 9,-18 0,18 9,0-9,0-9,0 9,0 0,18 0,-18 0,9 0,9 0,-1 1,-17-10,27 9,-18-9,27 0,-9 0,-18 0,9 0,9 0,-9-9,-18 9,18-9,-9 0,9 0,9 0,-18 9,26-9,-17 0,18 0,9 0,9 0,0 0,0 0,-19 0,10 0,-45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4:55.997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3229 2156,'0'0,"0"0,0 0,0 0,0 0,0 0,0 0,0 0,0 0,-9 0,0 0,0 0,-9 0,0 0,0 0,-9 0,0 0,0 0,0 0,1 0,-1 0,0 0,0-9,0 9,-9 0,-9 0,0 0,-8 0,8 0,0 0,18 0,0 0,0 0,-9 0,-9 0,-8 0,-1-9,9 9,0 0,9 0,0 0,9 0,1-9,-10 9,0 0,0 0,0 0,-9 0,0 0,9 0,1 0,8 0,-9 0,9-9,0 9,9 0,0 0,0 0,0 0,0 0,0 0,0 0,1 0,-1 0,0 0,0 0,0 0,0 0,9 0,0 0,0 0,0 0,0 0,0 0,-18 0,27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03.60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16557 2084,'0'0,"0"0,0 0,0 0,0 0,0 0,0 0,0 0,0 0,0 0,0 0,-9 0,0 0,0 0,-9 0,0 0,-9 0,0 0,-9 0,0 0,0 0,10 0,-10 0,9 9,0 0,-9-9,-18 0,0 9,1 0,-10-9,9 0,0 0,9 0,-9 9,1-9,-19 9,0 0,18-9,0 0,10 0,8 0,-18 0,9 0,-9 0,0 0,1 0,8 0,0 0,9 0,9 0,0 9,-9-9,-8 9,-1-9,0 0,0 0,9 0,-9 0,9 0,10 0,-1 0,0 0,0 0,0 0,0 0,-9 0,9 0,0 0,-9 0,1 0,8 0,0 0,0 0,0 0,0 0,9 0,0 0,0 0,0 0,0 0,0 0,9 0,-9 0,10 0,-10 0,0 0,-9 0,0 0,9 0,-9 0,0 0,9 0,0 0,0 0,0 0,0 0,9 0,0 0,0 0,1-9,8 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09.024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9148 3031,'0'0,"0"0,0 0,0 0,0 0,0 0,0 0,0 0,-9 0,0 9,-9-9,-8 0,-1 9,0 0,0-9,0 0,0 0,0 0,0 0,-9 9,0-9,-8 0,-1 0,0 0,9 0,0 0,9 0,0 0,0 0,1 0,-1 0,-9 0,0 0,0 0,-9 0,0 0,0 0,10 0,-1 0,9 0,0 0,-9 0,0 0,-9 0,0 0,1 0,-1 0,0 0,0 0,18 0,0 0,0 0,0 0,1 0,-1 0,0 0,-9 0,-9-9,0 9,0 0,0 0,10 0,-1 0,9 0,-9 0,0 0,0 0,0 0,-18 0,1 0,8 0,0 0,9 0,9 0,0 0,-18 0,1 0,-10 0,0 0,0 0,0 0,10 0,8 0,0 0,0 0,-9 0,-9 0,-18 0,10 0,-1 0,18 0,9 0,0 0,-9 0,-8 0,-1 0,0 0,0 0,0 0,10 0,8 0,-9 0,0 9,0-9,-9 0,1 0,-1 0,0 0,18 0,0 0,-9 0,0 0,-8 0,-10 0,9 0,0 0,0 0,19 0,-10 0,9 0,-9 0,0 0,-9 0,0 0,10 0,8 0,0 0,9 0,0 0,0 0,-9 0,0 0,-17-9,-1 0,9 9,-9 0,9 0,9 0,10 0,-1 0,0 0,0 0,-9 0,0 0,0 0,0 0,0 0,1 0,-1 0,-9 0,18 0,0 0,0 0,9 0,0 0,0 0,0 0,0 0,0 0,1 0,-10 0,9 0,0 0,-9 0,9 0,0 0,0 0,9 0,0 0,0 0,0 0,0 0,0 0,9 0,0 0,0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13.302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17696 2968,'0'0,"0"0,0 0,0 0,0 0,0 0,0 0,0 0,0 0,0 0,-9 0,0 0,0 0,-9 0,0 9,-9-9,0 0,0 0,0 0,0 0,0 0,1 9,-1-9,-9 0,0 0,-9 9,0 0,9-9,-9 0,10 0,-1 0,9 9,0-9,0 0,0 9,-9-9,-9 0,1 0,8 0,-9 9,9-9,0 0,9 0,0 0,-9 9,-8-9,-1 9,0-9,0 0,-9 0,9 0,9 0,1 0,8 0,0 0,-9 0,0 0,-9 0,-9 0,1 0,8 0,0 0,9 0,0 0,9 0,-9 0,0 0,1 9,-1-9,-9 0,0 0,0 0,9 0,0 0,1 0,8 0,0 9,0-9,0 0,0 0,0 0,-9 0,0 0,0 0,1 0,-1 0,0 0,9 0,0 0,0 0,0 0,0 0,0 0,1 0,-10 0,0 9,-9-9,9 9,0-9,-9 0,9 0,10 0,-1 0,0 0,-9 0,0 0,-9 0,-9 0,9 0,-8 9,8-9,9 9,0-9,0 0,0 0,0 0,-8 0,-1 9,0-9,0 0,9 0,0 0,9 0,0 0,1 0,-1 0,0 0,0 0,-9 0,9 0,-9 0,0 0,0 0,10 0,-1 0,0 0,0 0,0 0,9 0,0 0,0 0,0 0,9 0,0 0,-9 0,9 0,-9 0,9 0,0 0,0 0,1 0,-10 0,9 0,0 0,-9 0,9 0,-9 0,9 0,-9 0,9 0,-9 0,9 0,-9 0,9 0,-9 0,9 0,-9 0,9 0,0 0,0 0,0 0,0 0,0 0,0 0,1 0,-1 0,0 0,0 0,9 0,-9 0,0 0,9 0,-9 0,0 0,9 0,0 0,-9 0,0 0,9 0,-9 0,0 0,0 0,0 0,0 0,-9 0,-36-9,18 0,0 9,1 0,8-9,0 9,0 0,0 0,0 0,0 0,9 0,-9 0,0 0,-17 0,-55 0,27 0,18 0,9 0,1 0,-1 0,-9 0,0 0,0 0,1 0,8 0,9 0,0 0,0 0,0 0,0-9,-9 9,-8 0,-1 0,0 0,0 0,18 0,0 0,10 0,-10 0,0 0,0 0,-9 0,0 0,0 0,1 0,8 0,0 0,9 0,0 0,0 0,0 0,0 0,-9 0,0 0,1 0,-10 0,9 0,0 0,9 0,0 0,0 0,0 0,0 0,10 0,-10 0,0 0,0 0,0 0,0 0,0 0,0 0,0 0,0 0,9 0,1 0,-1 0,0 0,0 0,9 0,0 0,0 0,0 0,0 0,0 0,0 0,0 0,0 0,0 0,0 0,9 0,-9 0,0 0,9 0,-9 0,9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25.99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7642 3572,'0'0,"0"0,0 0,0 0,0 0,0 0,-9 0,0 0,0 0,0 0,0 0,-9 0,0 0,-18 0,0-9,-9 0,-9 0,10 0,-1 9,9 0,-9 0,0 0,-9 0,1 0,-1 0,0 0,9 0,9 0,9 0,-9 9,-17 0,-1 0,0 0,0 0,0 0,9 0,10 0,-1 0,0 0,-18 0,0 0,0 0,-8 0,8-9,9 0,9 0,9 0,0-9,0 0,0 0,-8 0,-1 0,0 0,-9 0,0 0,9 0,0 0,1 0,8 0,0 9,-9 0,-9 0,0 0,-9 0,1 0,-1 0,0 0,9 0,9 0,-18 9,-17 0,-19 0,9 0,18 0,10-9,-10 9,-9-9,0 0,10 0,8 0,9 0,9-9,0 0,0 0,-18 0,1 0,-1-9,0 0,0 0,9 0,0 0,10 9,-19 0,0 0,0 0,-9 9,-8-9,17 9,9 0,9 0,-18 9,-8 0,-19 0,9 9,0-9,18 0,1 9,-1-9,-18 9,0-9,1 0,17-9,9 0,9 9,0-9,-9 0,-8 0,-1 0,0 0,0 0,0-9,18 0,1 0,-1 0,-9 0,-9 0,0 0,0 0,-17-9,17 9,18 0,0 9,9 0,-18 0,0 9,1 0,-1 9,0 0,0 0,9 0,0 9,9 0,0 0,10 0,-1 0,0 9,0 0,9 0,0 0,0 10,0-1,0 0,0-9,9 0,0 0,0-9,9 9,0-9,0 9,0-9,0 0,9 0,0 10,9-10,-1 0,10 0,0 0,0-9,-9-9,0 0,9 0,18 0,8-9,10 0,0-9,0 0,-28 0,10 0,0 0,0 0,0 0,17 0,-17 0,-9 0,-9 0,0 0,9 0,0 9,-1 0,10 0,0 0,-9 0,0 0,0 0,-19 0,10 0,0 9,9 0,0 0,9 0,0 0,-1 9,-8-9,0 0,-9 0,0 0,9 0,8-9,1 0,9 9,-9-9,-9 0,0 0,-1 0,1-9,0 9,18-9,0 0,8 0,-26 0,0 0,-9 0,0 0,0 0,0 0,8 0,1 9,-9 0,0 0,0 0,-9 0,9 0,-9 0,0 0,-1 0,1 0,0 9,0-9,0 9,9 0,9 0,-9 0,9 0,-1-9,-8 9,0-9,-9 0,0 0,0 9,9-9,0 9,8-9,1 0,0 0,0 0,0 0,-9 0,-9 0,8 0,1 0,9 0,9-9,0 0,-9 9,-1-9,1 0,-18 9,9 0,-9-9,18 9,0 0,0 0,-1 0,10 0,-9 0,0 9,-9 0,-9 0,0 0,-1 0,1 0,0 0,9 0,0 0,0 0,0 0,9 0,0 0,-10-9,-8 0,0 0,0 0,0 0,0-9,9 0,9 0,-1 0,1 0,0 0,0 0,-9 0,0 0,-9 0,9 0,-1 9,1 0,0 0,9 0,0 0,0 9,-9 0,-1-9,1 9,-9-9,0 0,0 9,-9-9,9 0,0 0,0 0,0 0,0 0,-1 0,1 0,0 0,0 0,0-9,0 0,0 0,-9-9,9 0,-9 0,0-9,0 0,-1-1,1 1,0 0,0 0,0-9,0 0,0 9,0 0,-9-9,0 9,0 0,0 0,-9 0,0-9,0 9,-9 0,0-1,0-8,-9 9,0 0,-18 0,-35-9,-19 0,18 9,18 9,-18 0,-8 0,-10 0,90 18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29.876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12592 5024,'0'0,"0"0,0 0,0 0,9 0,0 0,0 0,0 0,9 0,-9 0,9 0,0 0,9 0,0-9,0 9,0-9,9 0,-1 0,-8 9,0 0,0 0,0 0,0 0,0-9,-9 9,9 0,0-9,0 0,8 9,1 0,9-9,0 9,-9 0,0 0,-9 0,0 0,-1 0,-8 0,0 0,0 0,9 0,0 0,9 0,0 0,0 0,0 0,-1 0,1 0,-9 0,0 0,0 0,0 0,0 0,0 0,9 0,-1-9,1 9,9 0,-9 0,0 0,0 0,0 0,-9 0,0 0,-1-9,1 9,0 0,18 0,0-9,0 9,0 0,-1 0,-8-9,0 9,-9 0,9-9,0 9,9 0,0 0,-1 0,10 0,-9 0,0 0,0 0,-9 0,0 0,8 0,1 0,9 0,9 0,-9 0,-1-9,-8 9,0 0,0 0,0 0,0 0,8 0,1 0,0 0,0 0,-9 0,-9 0,-9 0,17 0,1 0,0 0,0 0,0 0,0 0,-10 0,1 0,0 0,-9 0,0 0,0 0,9 0,-9 0,0 0,9 0,-10 9,10-9,-9 0,0 9,0-9,0 0,-9 0,0 0,0 0,-9 0,0 0,0 0,0 0,0 0,0 0,0 0,-9 0,0 0,0 0,0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2.95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12261 5872,'0'0,"0"0,0 0,0 0,8 0,1 0,9 0,0 0,27 0,0 0,0 0,-9 0,-9-9,0 9,-1 0,1 0,-9 0,9 0,0 0,0 0,9 0,0 0,9 0,-9 0,-1 0,1 0,-9 0,0 0,0 0,0 0,0 0,9 0,0 0,8 0,1 0,0 0,0 0,-9 0,0 0,-9 0,-1 0,1 0,0 0,0 0,9 0,0 0,9 0,0 0,-1 0,-8 0,0 0,0 0,-9 0,0 0,9 0,0 0,9 0,-1 0,1 0,9 0,-9 0,-9 0,0 0,-9 0,-1 0,10 0,9 0,9 9,0-9,0 0,-1 0,-8 0,-9 9,0 0,0-9,9 9,0 0,8 0,1-9,0 0,-9 0,0 0,-9 0,-1 0,10 9,0-9,9 0,9 9,-9-9,-1 0,-8 0,-9 0,9 0,0 0,9 0,-1 0,19 0,-18 0,-9 0,0 0,-9 0,8 0,10 0,0 0,9 0,-9 0,-1 0,-8 0,-9 0,9 0,0 0,0 0,8 0,-8 0,0 0,0 0,-9 0,0 0,-9 0,0 0,8 0,1 0,0 0,9 0,-9 0,0 0,0 0,0 0,-1 0,-8 0,0 0,0 0,-9 0,0 0,0 0,0 0,0 0,-9 0,0 0,0 0,-9 0,0 0,0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6.69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8476 6810,'0'0,"0"0,0 0,0 0,9 0,9 0,8 0,1 0,0 0,9 0,0 0,0 9,-9-9,9 0,0 0,8 9,10-9,0 0,0 0,0 0,-10 0,-8 0,-9 0,9 9,0-9,9 9,9-9,-1 0,1 9,-9-9,0 0,-9 9,0-9,0 0,8 0,1 9,9-9,0 0,0 0,-9 0,-10 0,-8 0,0 0,9 0,9 9,0-9,9 0,-1 0,1 0,-9 0,0 0,-9 0,-9 0,9 0,8 0,1 0,0 0,0 0,0 0,0 0,-9 0,-10 0,1 0,0 0,0 0,0 0,9 0,9 0,-9 0,9 0,-1 0,-8 0,-9 0,9 0,-9 0,0 0,0 0,-9 0,9 0,0 0,-1 0,1 0,0 0,0 0,0 0,0 0,0 0,9 0,-9 0,0 0,-1 0,-8 0,0 0,0 0,0 0,0 0,9 0,0 0,36 0,-18 0,-10 0,-8 0,0 0,0 0,-9 0,0 0,0 0,0 0,-9 0,0 0,0 0,0 0,0 0,0 0,0 0,0 0,0 0,0 0,0 0,0 0,-9 0,0 0,0 0,0 0,0 0,0 0,0 0,0 0,0 0,0 0,0 0,0 0,0 0,0 0,0 0,0 0,0 0,0 0,0 0,0 0,0 0,0 0,0 0,9 0,-9 0,0 0,9 0,-9 0,0 0,0 0,0 0,0 0,8 0,-8 0,0 0,0 0,0 0,0 0,0 0,0 0,0 0,9 0,-9 0,0 0,0 0,0 0,0 0,0 0,0 0,0 0,0 0,0 0,0 0,0 0,0 0,9 0,-9 0,9 0,-9 0,9 0,0 0,0 0,0 0,0 0,0 0,0 0,0 0,36 0,0 0,-18 0,0 0,0 0,-1 0,1 0,0 0,0 9,0-9,18 0,0 0,9 0,-1 0,-8 0,0 0,-9 0,0 0,0 0,9 0,8 0,10 0,0 0,-9 0,-9 0,-10 0,10 0,0 0,9 0,0 0,9 0,-10 0,1 0,-9-9,0 0,0 9,18 0,8 0,-17-9,0 9,-9-9,0 9,8 0,19 0,0-9,0 9,-1 0,-17 0,0 0,-9-9,9 0,0 9,17 0,-17 0,0 0,-9-9,0 9,-1 0,10 0,0 0,9-9,-9 9,-1 0,1-9,-18 9,9-9,0 9,0 0,8 0,1 0,0 0,0 0,-9 0,0 0,-9 0,8 0,1 0,0 0,9 0,-9 0,0 0,-1 0,1 0,-18 0,9 0,-9 0,9 0,0 9,-9-9,-1 0,-8 0,-9 0,0 0,-9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8.345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2987 7847,'0'0,"0"0,0 0,0 0,0 0,0 0,-9 0,0 0,0 0,0 0,-9 0,-9 0,-9 9,0 0,-18-9,1 0,-1 9,9-9,9 0,0 0,-9 0,-9 0,1 0,-10 0,9 0,0-9,9 9,10-9,-10 9,-9-9,0 0,0 9,0-9,1 0,-1 9,18-9,9 0,0 9,-18 0,0 0,1 0,-1 0,-9 0,9 0,0 0,9 0,9 0,-8 0,8 0,-9 0,0 0,-18 0,9 0,0 0,10 0,-1 0,9 0,9 0,-18 0,27 0,-18 0,27 0,-18 0,9 0,0 0,0 0,9 0,-18 0,9 0,9 0,0 0,-18 0,18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5.77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4153 4699,'0'0,"0"0,0 0,0 0,0 0,0 0,0 0,0 0,0 0,0 0,0 0,0 0,0 0,0 0,-9 0,0 0,-9 0,-18 0,0 9,-9-9,0 0,9 0,1 0,8 0,0 0,-18 0,0 0,0 0,-9 0,1 0,8 0,9 0,9 0,0 0,0 0,9 0,-9 0,9 0,-9 0,-8 0,-10-9,0 9,-9 0,9 0,0 0,18 0,1 0,-1-9,-18 9,0 0,-9 0,0 0,1 0,-1 0,9 0,9 0,9 0,0 0,-18 0,-8 0,-1 0,0 0,9 0,0 0,9 0,0-9,1 9,-10 0,0 0,-9 0,0 0,-9 0,10 0,8 0,9 0,9 0,0 0,-9 9,-9-9,1 0,-10 9,9-9,0 0,0 0,9 0,9 0,1 0,-1 0,-9 9,-9-9,0 0,-9 9,0-9,10 0,-1 0,18 0,0 0,9 0,-9 0,-9 0,9 0,-9 0,-8-9,-118-18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1.2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2260 11013,'0'0,"0"0,0 0,0 0,0 0,0 0,0 0,-9 0,0 0,0 0,-9 0,0 9,0-9,-8 0,-1 0,0 9,-9 0,-9 0,-9-9,0 0,1 0,8 0,9 0,9 0,0 0,0 0,0 0,0 0,0 0,-8 0,-10 0,0 0,0 0,9 0,0 0,9-9,0 9,1-9,-1 9,0 0,0 0,-9 0,0 0,-9 0,9 0,-17 0,8 0,9 0,9 0,0 0,0 0,0 0,9 0,-9 0,-9 0,10 0,-1 0,0 0,0 0,9 0,-9 0,9 0,-9 0,9 0,9 0,9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4.6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4987 11013,'0'0,"0"0,0 0,0 0,0 0,0 0,0 0,0 0,0 0,0 0,0 0,0 0,0 0,0 0,0 0,0 0,0 0,-9 0,-9 0,-9 0,0 0,-9 0,9 9,-9-9,0 0,10 0,-1 0,0 0,0 0,-18 0,0 0,-9 0,1 0,8 0,0 0,9 0,9 0,0 0,0-9,-9 9,-8 0,-10 0,0-9,0 9,9 0,0-9,10 9,8 0,0-9,-9 9,-9 0,0 0,-9 0,9 0,1 0,8 0,0 0,9-9,0 9,0 0,9 0,0 0,0 0,0 0,-8 0,-1 0,0 0,0 0,0 0,9 0,0 0,0 0,0 0,0 0,0 0,0 0,9 0,0 0,0 0,0 0,0 0,0 0,1 0,-1 0,0 0,0 0,0 0,0 0,0 0,0 0,0 0,0 0,0 0,0 0,0 0,-9-9,18 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7.8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2673 11987,'0'0,"0"0,0 0,0 0,0 0,0 0,-9 0,-9 9,0 0,0-9,0 9,0-9,-9 0,0 0,0 10,-17-10,-10 9,0-9,0 0,0 0,9 0,10 0,-10 0,0 0,-9 0,0 0,0 0,1 0,8 0,9 0,9 0,0 0,9 0,0-9,-9 9,0-10,0 10,1-9,-1 9,-9-9,9 0,-9 9,9 0,0 0,0 0,0 0,9 0,0 0,1 0,-1 0,9 0,-9 0,0 0,0 0,0 0,9 0,-27 0,9 0,0 0,0 0,0 0,1 0,8 0,-18 0,9 0,18 0,-18 0,9 0,0 0,9 0,9 0,-18 0,9 0,-9 0,18 0,-18 0,9 0,9 0,-27 0,9 9,-8-9,26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0.3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5265 12024,'0'0,"0"0,0 0,0 0,0 0,0 0,0 0,0 0,0 0,0 0,0 0,0 0,0 0,-9 0,0 0,-9 9,0-9,-9 0,9 0,0 0,0 0,0 0,0 0,-9 0,-8 9,-10 0,-9-9,0 0,9 0,0 0,10 0,8 0,0 0,0 0,-9 0,0 0,-9 9,0-9,1 0,8 0,0 0,9 0,0 0,0 0,0 0,9 0,0 0,-9 0,0 0,-8 0,-1 9,0-9,-9 0,9 0,0 0,9 0,0 0,1 0,-1 0,9 0,0 0,0 0,0 0,-9 0,9 0,-9 0,9 0,-9 0,0 0,0 0,1 0,8 0,-9 0,9 0,0 0,0 0,0 0,0 0,0 0,0 0,9 0,0 0,0 0,-9 0,9 0,0 0,0 0,-9 0,1 0,-1 0,0 0,9 0,-9 0,9 0,0 0,0 0,0 0,-9 0,0 0,18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1.7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2170 13061,'0'0,"0"0,0 0,0 0,0 0,0 0,0 0,0 0,-8 0,-1 0,0 0,0 0,0 0,0 0,-9 0,0 0,-9 0,0 0,-9 0,-9 0,0 0,1 0,-1 0,9 0,9 0,0 0,0 0,0 0,-9-9,-8 0,-10 9,0-9,0 9,9-9,9 9,9 0,1 0,-1 0,0 0,0 0,0 0,0 0,-9 0,0 0,9 0,-18 0,19 0,-1 0,0 0,9 0,-9 0,9 0,0 0,9 0,-9 0,9 0,0 0,0 0,-9 0,9 0,-9 0,9 0,0 0,0 0,9 0,-17 0,8 0,0 0,0 0,-9 0,18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5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12915 13097,'0'0,"0"0,0 0,0 0,0 0,0 0,0 0,0 0,0 0,0 0,-9 0,0 0,0 0,0 0,0 0,-9 0,1 0,-1 0,-9 0,9 0,-9 0,0 0,0 0,-9 0,-27 0,10 0,8 0,0 0,9 0,0 0,0 0,0 0,-17 0,-1 0,0 0,9 0,9 0,0 0,0 0,10 0,-1 0,-9 0,-9 0,-9 0,0 0,0 0,10 0,8 0,0 0,0-9,9 9,0 0,-9 0,-9 0,-8 0,8 0,0 0,0 0,9 0,9 0,-9 0,10 0,-10 0,0 0,-18 0,0 0,-18 0,19 0,17 0,0 0,0 0,-9 0,-9 0,1 0,-19 0,9 0,9 0,9 0,0 0,1 0,-10 0,-18 9,0-9,19 0,-1 0,0 0,0 0,-18 9,-17 0,8 0,18 0,9-9,0 0,-8 9,-10 0,0 0,0-9,1 0,17 0,-9 9,-9 0,-17-9,17 0,18 0,9 0,9 0,1 0,-19 0,-18 0,0 0,9 0,10 0,8 0,9 0,-9 0,-9 0,9 0,-8 0,-1 0,9 0,0 0,9 0,9 0,0 0,0 0,-8 0,-1 0,-9 0,0 0,-9 0,0 0,10 0,8 0,0 0,-18 0,-9 0,-9 0,-17 0,26 0,18-9,9 0,-9 9,-8 0,-10 0,9 0,0-9,0 9,10 0,8-9,0 9,-9 0,-9 0,0 0,0 0,-17-9,17 9,9 0,18 0,0 0,0 0,-9 0,-8 0,-1 0,-9 0,9 0,0 0,0 0,10 0,8 0,0 0,-18 0,0 0,0 0,-9 0,-8 0,8 0,9 0,9 0,9 0,-18 0,-8 0,-19 9,0-9,9 0,9 0,10 0,-10 0,0 9,-9 0,-9 0,10-9,8 0,9 0,9 0,-9 0,-9 0,1 0,-10 0,9 0,0 0,0 0,19 0,-1 0,0 0,-9 0,0 0,-9-9,0 9,10-9,-1 9,9-9,9 9,0 0,0 0,0 0,-18 0,-8 0,8 0,0-9,0 9,0 0,9 0,9 0,1 0,-1 0,0 0,0 0,0 0,0 0,0 0,0 0,0 0,9 0,0 0,0 0,1 0,8 0,0 0,0 0,0 0,0 0,0 0,0 0,9 0,0 0,0 0,0 0,-9 0,9 0,0 0,-9 0,0 0,9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0.178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12924 2697,'0'0,"0"0,0 0,0 0,9 0,-9 0,9 9,-9-9,0 9,0-9,0 0,0 0,0 0,0 0,0 0,0 0,0 0,0 0,-9 0,-9 0,-9 0,0 9,1-9,-10 0,0 9,-54 0,27-9,18 0,10 0,8 0,27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4.599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6924 4122,'0'0,"0"0,0 0,0 0,0 0,0 0,0 0,0 0,-9 0,9 0,-9 0,0 0,0 0,0 0,0 0,0-9,-9 0,9 9,-9-9,0 9,1-9,-10 0,-9 9,0 0,0-9,0 9,-9 0,18 0,-9 0,10 0,-1 0,0 0,-9 0,0 0,0 0,-9 0,0 0,-8 0,8-9,0 9,9 0,0 0,9 0,0 0,-9 0,1 0,-19 0,0 0,0 0,9 0,0 0,10 0,-1 9,-9 0,9-9,-9 9,0-9,0 0,1 0,-1 0,9 0,9 0,0 0,0 0,0 0,-9 9,1-9,-1 0,0 9,0-9,0 0,0 0,9 0,0 0,0 0,1 0,-1 0,9 0,0 0,-9 9,0-9,0 0,0 0,9 0,0 0,-9 9,0-9,1 0,-1 0,0 0,9 0,-9 0,0 9,9-9,0 0,0 0,9 0,0 0,-9 0,0 0,9 0,-18 9,1 0,-1 0,0-9,0 0,0 0,0 0,9 0,-9 0,9 0,0 0,0 0,0 0,0 0,1 0,-1 0,0 0,0 0,9 0,-9 0,-9 9,9 0,0 0,0-9,0 0,9 0,0 0,-9 0,9 0,9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5.884"/>
    </inkml:context>
    <inkml:brush xml:id="br0">
      <inkml:brushProperty name="width" value="0.08819" units="cm"/>
      <inkml:brushProperty name="height" value="0.35278" units="cm"/>
      <inkml:brushProperty name="color" value="#A1D9BC"/>
      <inkml:brushProperty name="tip" value="rectangle"/>
      <inkml:brushProperty name="rasterOp" value="maskPen"/>
    </inkml:brush>
  </inkml:definitions>
  <inkml:trace contextRef="#ctx0" brushRef="#br0">12835 3969,'0'0,"0"0,0 0,0 0,0 0,0 0,0 0,0 0,0 0,0 0,0 0,-9-9,0 9,-9-9,0 0,0 0,-63-9,18 9,9 0,1 0,8 0,9 9,-9-9,45 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278" units="cm"/>
      <inkml:brushProperty name="color" value="#A1D9BC"/>
      <inkml:brushProperty name="tip" value="rectangle"/>
      <inkml:brushProperty name="rasterOp" value="maskPen"/>
    </inkml:brush>
  </inkml:definitions>
  <inkml:trace contextRef="#ctx0" brushRef="#br0">6664 7008,'0'0,"0"0,0 0,0 0,0 0,0 0,0 0,0 0,0 0,0 0,0 0,0 9,0-9,0 9,9 1,-9-10,0 9,9-9,0 0,0 9,-9-9,9 0,0 0,0 0,0 9,0-9,0 9,9 0,-1 0,1 0,9-9,0 9,0-9,0 9,0-9,0 0,0 0,-9 0,0 0,0 0,0 0,-10 0,10 0,0 0,-9 0,9 0,0 0,0 0,0 0,0 0,0 0,9 0,0 0,-9 0,0 0,0 0,0 0,-1 0,1 0,0 0,-9 0,0 0,0 0,0 0,0 0,0 0,0 0,0 0,0 0,0 0,0 0,0 0,0 0,0 0,0 0,0 0,0 0,0 0,0 9,9-9,0 9,0-9,8 0,1 0,-9 9,9-9,0 0,0 0,0 0,0 0,-9 0,9 0,-9 9,0-9,8 0,-8 0,9 9,0-9,0 0,0 9,0-9,0 0,9 0,-9 0,0 0,-1 0,1 0,-9 0,0 0,0 0,0 0,0 0,0 0,0 0,9 0,0 0,0 0,0 0,-1 0,1 0,9 0,0-9,-9 9,0 0,0 0,0 0,0 0,0 0,-1-9,10 9,9 0,0 0,0 0,0 0,0-9,-10 9,-8 0,0 0,0-9,9 9,9-9,9 9,-1 0,-8 0,9 0,-9-9,-9 9,0 0,0-9,0 0,8 9,1 0,0 0,0 0,0 0,-9 0,-1 0,-8 0,0 0,-9 0,9 0,0 0,0 0,9 0,0 0,0 0,-1 0,-8 0,9 0,-9 0,0 0,0 0,0 0,0 0,-9 0,0 0,9 0,-1 0,1 0,0 0,-9 0,9 0,-9 0,0 0,0 0,9 0,-9 0,0 0,0 0,-9 0,0 0,0 0,0 0,-9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8.87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10269 4113,'0'0,"0"0,0 0,0 0,-9 0,0 0,1 0,-1 0,0 0,0 0,0 0,0 0,-9 0,-9 0,-9 0,-9 0,0 0,-9 0,10 0,-1 0,0 0,9 0,-9 0,0 0,-8 0,-10 0,0 0,9 0,9 0,9 0,1 0,-19 0,0 0,-18 9,0-9,19 0,-1 0,9 0,-18 9,-9 0,1-9,-1 0,18 0,9 0,9 0,-8 0,-19 0,-9 0,0 0,9 0,10 0,8 0,-9 0,0 0,-18 0,1 0,-1 0,18 0,9 0,0 0,-8 0,-19 0,0 0,0 0,19 0,8 0,0 0,-9 0,0 0,0 0,-8 0,8 0,0 0,9 0,9 0,0 0,-8 0,-10 0,0 0,0 0,0 0,1 0,8 0,0 0,-9 0,0 0,-18 0,1 0,8 0,9 0,18 0,0 0,0 0,-17 0,-10 0,0 0,0 0,9 0,10 0,8-9,-9 0,0 9,-9-9,0 9,1 0,-1 0,18 0,0-9,9 9,0 0,-27-9,1 0,-1 9,-9 0,9 0,0 0,10 0,8 0,-9 0,0 0,-9 0,0 0,1 0,-1 0,9 0,0 0,18 0,-18 0,-9 0,1 0,-10 0,-9-9,18 9,9 0,10 0,-10 0,-9 0,0 0,0-9,-17 9,17 0,9 0,0 0,9 0,-18 0,1-9,-19 9,0 0,18 0,0 0,10 0,-10 0,0 0,-18-9,0 9,10 0,8 0,18-9,0 9,-18 0,0 0,-17 0,8 0,9 0,0 0,9 0,-8 0,-1 0,-18 0,0 0,1 0,8 0,18 0,9 0,-18 0,0 0,-8 0,-1 0,9 0,9 0,9 0,0 0,1 0,-10 0,0 0,-18 0,9 0,1 0,8 0,9 0,9 0,0 0,0 0,0 9,9-9,-9 0,-9 0,10 0,8 0,-9 9,0 0,0-9,9 0,9 9,-27 0,0 0,0-9,27 9,-18-9,10 0,17 0,-27 9,27-9,-18 0,18 0,0 0,0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41.902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12960 5096,'0'0,"0"0,0 0,0 0,0 0,0 0,0 0,0 0,0 0,0 0,0 0,0 0,0 0,0 0,0 0,-9-9,0 9,-9-9,0 0,9 9,-9-9,0 9,1 0,-1-9,0 0,0 0,0 9,0 0,-9-9,-9 0,-36 0,18 9,19 0,-1 0,9-9,0 9,0 0,0-9,0 0,27 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49.753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14014 7842,'0'0,"0"0,0 0,0 0,0 0,0 0,0 0,0 0,0 0,0 0,0 0,0 0,0 0,-48 0,1 0,-49 0,1 0,-48 0,1 0,-1 0,-48 0,1 0,0 0,47 63,0-63,0 0,48 0,0 0,0 0,0 0,-1 0,1 0,-47 0,-1 0,48 0,-48 0,0 0,0 0,0 0,1 0,-1 0,0 0,0 0,48 0,0 0,47 0,-47 0,0 0,47 0,-47 0,0 0,0 0,0 0,-48 0,0 0,0 0,1 0,-1 0,0 0,48 0,0 0,-48 0,48 0,0 0,-1 0,1 0,48 0,-1 0,0 0,1 0,-1 0,1 0,-1 0,0 0,1-63,-1 63,1 0,-1 0,1 0,-1-63,0 63,1 0,-1 0,1 0,-1 0,0 0,1 0,-1 0,48 0,0 0,-47 0,-1 0,48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54.956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12897 7459,'0'0,"0"0,0 0,0 0,0 0,0 0,0 0,0 0,0 0,0 0,0 0,-9 0,0 0,0 0,0 0,-8 0,-1 0,0 0,9 0,0 0,0 0,-9 0,0 0,0 0,0-9,0 0,0 0,0 0,-27 0,9 0,1 0,8 0,0 0,9 0,0 0,0 0,0 0,0 0,-9 0,-9-9,36 18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2.708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8933 8668,'0'0,"0"0,0 0,0 0,0 0,0 0,0 0,9 0,-9 0,9 0,-9 0,0 0,0 0,0 0,0 0,0 0,0 0,0 0,0 0,0 0,0 0,0 0,0 0,0 0,-9 0,0 0,0 0,-9 0,0 0,0 0,-9-9,0 0,-8 9,-1-9,-9 0,9 0,9 0,0 9,0 0,0 0,9 0,0-9,1 9,-1 0,0 0,0-9,-9 0,0 9,0-9,-9 9,-9-9,9 0,1 9,-1-9,9 9,0-9,0 9,-9 0,0 0,0 0,0 0,-8 0,-1 0,9 0,-9 0,9 0,9 0,0 0,0 0,1 0,8 0,-9 0,0 0,-9 0,0 0,-9 0,9-9,0 9,1 0,8 0,0 0,0 0,-18 0,0 0,0 0,-9 0,1 0,8 0,0 0,9 0,0 0,9 0,0 0,1 0,-1 0,-18 0,9 0,-9 0,0 0,9 0,0 0,1 0,8 0,0 0,0 0,0 0,-9 0,0 0,-9 0,0 0,1 0,-1 0,0 0,9 0,9 0,0 0,9 0,0 0,-9 0,1 0,-10 0,9 0,-9 0,0 0,0 0,0 0,9 0,-8 0,8 0,0 0,0 9,0-9,0 0,0 0,0 0,0 0,-9 0,-8 0,-1 0,9 0,0 0,9 0,0 0,0 0,0 0,0 9,1-9,-10 0,-9 0,0 0,0 0,0 0,9 0,1 0,8 0,-9 0,0 0,9 0,-9 0,-9 0,-9 0,10 0,-1 9,0-9,18 0,0 0,0 0,-9 9,0-9,1 0,-10 0,-9 0,9 9,0-9,9 0,0 0,1 9,-1-9,9 0,0 0,0 0,-9 9,0-9,-9 0,1 0,8 0,0 0,0 0,9 0,0 0,0 0,0 0,0 0,0 0,1 0,-10 0,0 0,0 0,-9 0,9 0,9 0,-9 0,9 0,-8 0,8 0,-9 0,0 0,-9 0,-9 0,0 0,10 0,-1 0,9 9,9-9,0 0,-9 0,0 0,0 0,1 0,-10 0,0 0,9 0,9 0,0 0,-9 0,9 0,1 0,-1 0,0 0,9 0,0 0,0 0,-9 0,9 0,-9 0,0 0,9 0,0 0,0 0,1 0,-1 0,0 0,0 0,0 0,9 0,0 0,0 0,0 0,-9 0,9 0,0 0,0 0,0 0,0 0,0 0,9 0,-9 0,9 0,0 0,-9 0,9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7.95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12835 8614,'0'0,"0"0,0 0,0 0,0 0,0 0,0 0,0 0,0 0,0 0,0 0,0 0,-9 0,0 0,-9 0,0 0,-9-9,-18 9,-27-9,9 0,10 9,17-9,0 9,0-9,-18 0,54 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15.083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8108 10761,'0'0,"0"0,0 0,0 0,0 0,0 0,0 0,0 0,0 0,0 0,0 0,0 0,0 0,-9 9,0 0,0-9,0 9,-9 0,-9-9,0 9,-9-9,1 0,-10 9,9-9,-9 0,9 0,9 0,0 0,0 0,9 0,0 0,-8 0,-1-9,0 9,-9 0,0-9,0 9,-9-9,9 0,10 9,-1 0,0 0,0 0,0 0,0 0,0 0,0 0,-9 0,0 0,1 0,-10 0,0 0,9 0,0-9,9 9,0 0,0 0,9 0,-8 0,-1 0,-9 0,-9 0,0 0,0 0,9 0,9 0,-8 0,8 0,0 0,0 0,0 0,0 9,0 0,-18-9,0 9,1 0,-10-9,9 0,9 9,9 0,0-9,0 0,0 0,1 9,-1 0,-9-9,0 9,0-9,-9 0,9 9,-9-9,10 0,8 0,0 0,0 0,-9 0,0 0,-9 0,-9 0,1 0,-1 0,9 0,9 0,9 0,0 0,0 0,-17 0,-1 9,-9-9,-9 0,9 9,0-9,19 0,8 0,-9 0,0 0,0 9,0-9,0 0,0 0,1 0,-1 0,0 0,9 0,0 0,0 0,9 0,0 0,9 0,0 0,0 0,0 0,0 0,0 0,0 0,0 0,0 0,0 0,9 0,0 0,0 0,0 0,0 0,0 0,-8 0,-1 0,9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17.294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12808 9769,'0'0,"0"0,0 0,0 0,0 0,0 0,0 0,0 0,0 0,0 0,0 0,0 0,0 0,0 0,0 0,0 0,-9 0,0-9,-9-1,-9 1,0 0,-9-9,-36 0,18 9,10 0,8 0,0 0,-9 0,-9 0,-35-9,89 18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44 176,'0'0,"0"0,0 0,0 0,0 0,0 0,0 0,0 0,0 0,0 0,0 0,0 9,0-9,0 9,9 1,-9-10,0 9,9-9,0 0,0 9,-9-9,9 0,0 0,0 0,0 9,0-9,0 9,9 0,-1 0,1 0,9-9,0 9,0-9,0 9,0-9,0 0,0 0,-9 0,0 0,0 0,0 0,-10 0,10 0,0 0,-9 0,9 0,0 0,0 0,0 0,0 0,0 0,9 0,0 0,-9 0,0 0,0 0,0 0,-1 0,1 0,0 0,-9 0,0 0,0 0,0 0,0 0,0 0,0 0,0 0,0 0,0 0,0 0,0 0,0 0,0 0,0 0,0 0,0 0,0 0,0 9,9-9,0 9,0-9,8 0,1 0,-9 9,9-9,0 0,0 0,0 0,0 0,-9 0,9 0,-9 9,0-9,8 0,-8 0,9 9,0-9,0 0,0 9,0-9,0 0,9 0,-9 0,0 0,-1 0,1 0,-9 0,0 0,0 0,0 0,0 0,0 0,0 0,9 0,0 0,0 0,0 0,-1 0,1 0,9 0,0-9,-9 9,0 0,0 0,0 0,0 0,0 0,-1-9,10 9,9 0,0 0,0 0,0 0,0-9,-10 9,-8 0,0 0,0-9,9 9,9-9,9 9,-1 0,-8 0,9 0,-9-9,-9 9,0 0,0-9,0 0,8 9,1 0,0 0,0 0,0 0,-9 0,-1 0,-8 0,0 0,-9 0,9 0,0 0,0 0,9 0,0 0,0 0,-1 0,-8 0,9 0,-9 0,0 0,0 0,0 0,0 0,-9 0,0 0,9 0,-1 0,1 0,0 0,-9 0,9 0,-9 0,0 0,0 0,9 0,-9 0,0 0,0 0,-9 0,0 0,0 0,0 0,-9 0,0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7.954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519 233,'0'0,"0"0,0 0,0 0,0 0,0 0,0 0,0 0,0 0,0 0,0 0,0 0,-9 0,0 0,-9 0,0 0,-9-9,-18 9,-26-10,8 1,9 9,18-9,1 9,-1-10,-18 1,54 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073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44 175,'0'0,"0"0,0 0,0 0,0 0,0 0,0 0,0 0,0 0,0 0,0 0,0 10,0-10,0 9,13 1,-13-10,0 10,13-10,0 0,0 9,-13-9,13 0,0 0,0 0,0 10,0-10,0 9,13 1,0-1,0 1,13-10,0 9,-1-9,1 10,0-10,0 0,0 0,-13 0,0 0,0 0,0 0,-13 0,13 0,0 0,-13 0,13 0,0 0,0 0,0 0,0 0,0 0,13 0,0 0,-13 0,0 0,0 0,0 0,0 0,0 0,0 0,-13 0,0 0,0 0,0 0,0 0,0 0,0 0,-1 0,1 0,0 0,0 0,0 0,0 0,0 0,0 0,0 0,0 0,0 0,0 9,13-9,0 10,0-10,13 0,0 0,-13 9,13-9,0 0,0 0,0 0,0 0,-13 0,13 0,-13 10,0-10,13 0,-13 0,13 9,0-9,0 0,-1 10,1-10,0 0,13 0,-13 0,0 0,0 0,0 0,-13 0,0 0,0 0,0 0,0 0,0 0,0 0,13 0,0 0,0 0,0 0,0 0,0 0,13 0,0-10,-13 10,-1 0,1 0,0 0,0 0,0 0,0-9,13 9,13 0,0 0,0 0,0 0,0-10,-13 10,-13 0,0 0,0-9,13 9,12-10,14 10,0 0,-13 0,13 0,-13-9,-13 9,0 0,0-10,0 1,13 9,0 0,0 0,0 0,-1 0,-12 0,0 0,-13 0,0 0,-13 0,13 0,0 0,0 0,13 0,0 0,0 0,0 0,-13 0,13 0,-13 0,0 0,0 0,0 0,-1 0,-12 0,0 0,13 0,0 0,0 0,0 0,-13 0,13 0,-13 0,0 0,0 0,13 0,-13 0,0 0,0 0,-13 0,0 0,0 0,0 0,-13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12.847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11130 4898,'0'0,"0"0,0 0,0 0,0 0,0 0,0 0,0 0,0 0,0 0,0 0,0 0,0 0,0 0,0 0,9 9,9 0,9 0,9 9,0 0,0 0,0 0,9 0,-1 0,1-9,-45-9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1.855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10305 4772,'0'0,"0"0,0 0,0 0,0 0,0 0,0 0,0 0,0 0,0 0,0 0,0 0,0 0,0 0,-9 0,0 0,0 0,0 0,-9 0,10 0,-10 0,9 0,-9 0,9 0,-9 0,0 0,-9 0,0 0,-9 0,9 0,-9 0,9 0,1 0,-1 0,0 0,0 0,0 0,9 0,0 0,0 0,0 0,-9 0,9 0,-9 0,1 0,8 0,-9 0,0 0,-9 0,0 0,0 0,9 0,0 0,9 0,0 0,0 0,1 0,-1 0,0 0,-9 0,0 0,0 0,0 0,0 0,0 0,9 0,0 0,0 0,0 0,1 0,-1 0,18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2458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ad7e23cb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ad7e23cb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26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459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6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99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a7274a1822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a7274a1822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51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549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753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17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a7274a1822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a7274a1822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121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843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21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670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786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6b4c955e1f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6b4c955e1f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625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6b4c955e1f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6b4c955e1f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773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63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17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14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1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36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91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47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92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925750" y="860400"/>
            <a:ext cx="2498400" cy="2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925750" y="3659875"/>
            <a:ext cx="24984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504831" y="1782683"/>
            <a:ext cx="6795898" cy="3371479"/>
          </a:xfrm>
          <a:custGeom>
            <a:avLst/>
            <a:gdLst/>
            <a:ahLst/>
            <a:cxnLst/>
            <a:rect l="l" t="t" r="r" b="b"/>
            <a:pathLst>
              <a:path w="182796" h="90686" extrusionOk="0">
                <a:moveTo>
                  <a:pt x="42095" y="260"/>
                </a:moveTo>
                <a:cubicBezTo>
                  <a:pt x="32418" y="893"/>
                  <a:pt x="23619" y="6668"/>
                  <a:pt x="17167" y="14056"/>
                </a:cubicBezTo>
                <a:cubicBezTo>
                  <a:pt x="14287" y="17340"/>
                  <a:pt x="11810" y="20954"/>
                  <a:pt x="9563" y="24699"/>
                </a:cubicBezTo>
                <a:cubicBezTo>
                  <a:pt x="4782" y="32677"/>
                  <a:pt x="1469" y="39878"/>
                  <a:pt x="649" y="49224"/>
                </a:cubicBezTo>
                <a:cubicBezTo>
                  <a:pt x="1" y="56857"/>
                  <a:pt x="821" y="64561"/>
                  <a:pt x="3068" y="71892"/>
                </a:cubicBezTo>
                <a:cubicBezTo>
                  <a:pt x="4695" y="77249"/>
                  <a:pt x="6985" y="82376"/>
                  <a:pt x="9894" y="87157"/>
                </a:cubicBezTo>
                <a:cubicBezTo>
                  <a:pt x="10125" y="87517"/>
                  <a:pt x="10974" y="89159"/>
                  <a:pt x="11853" y="90541"/>
                </a:cubicBezTo>
                <a:cubicBezTo>
                  <a:pt x="11954" y="90685"/>
                  <a:pt x="170022" y="90426"/>
                  <a:pt x="170022" y="90426"/>
                </a:cubicBezTo>
                <a:cubicBezTo>
                  <a:pt x="178562" y="73087"/>
                  <a:pt x="182796" y="57346"/>
                  <a:pt x="181442" y="44313"/>
                </a:cubicBezTo>
                <a:cubicBezTo>
                  <a:pt x="179973" y="30243"/>
                  <a:pt x="177727" y="16980"/>
                  <a:pt x="159048" y="8483"/>
                </a:cubicBezTo>
                <a:cubicBezTo>
                  <a:pt x="140370" y="1"/>
                  <a:pt x="120438" y="14661"/>
                  <a:pt x="102019" y="14920"/>
                </a:cubicBezTo>
                <a:cubicBezTo>
                  <a:pt x="95294" y="15007"/>
                  <a:pt x="89173" y="12443"/>
                  <a:pt x="82851" y="10514"/>
                </a:cubicBezTo>
                <a:cubicBezTo>
                  <a:pt x="76039" y="8440"/>
                  <a:pt x="69213" y="6294"/>
                  <a:pt x="62416" y="4105"/>
                </a:cubicBezTo>
                <a:cubicBezTo>
                  <a:pt x="56410" y="2161"/>
                  <a:pt x="50247" y="202"/>
                  <a:pt x="43982" y="202"/>
                </a:cubicBezTo>
                <a:cubicBezTo>
                  <a:pt x="43348" y="202"/>
                  <a:pt x="42729" y="231"/>
                  <a:pt x="42095" y="27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1447" y="2804246"/>
            <a:ext cx="5150645" cy="2346160"/>
          </a:xfrm>
          <a:custGeom>
            <a:avLst/>
            <a:gdLst/>
            <a:ahLst/>
            <a:cxnLst/>
            <a:rect l="l" t="t" r="r" b="b"/>
            <a:pathLst>
              <a:path w="138542" h="63107" extrusionOk="0">
                <a:moveTo>
                  <a:pt x="37084" y="1498"/>
                </a:moveTo>
                <a:cubicBezTo>
                  <a:pt x="30834" y="4018"/>
                  <a:pt x="25966" y="9116"/>
                  <a:pt x="22193" y="14704"/>
                </a:cubicBezTo>
                <a:cubicBezTo>
                  <a:pt x="18406" y="20277"/>
                  <a:pt x="15554" y="26427"/>
                  <a:pt x="12055" y="32173"/>
                </a:cubicBezTo>
                <a:cubicBezTo>
                  <a:pt x="8123" y="38653"/>
                  <a:pt x="7331" y="42153"/>
                  <a:pt x="1916" y="47452"/>
                </a:cubicBezTo>
                <a:cubicBezTo>
                  <a:pt x="1" y="49325"/>
                  <a:pt x="103892" y="63020"/>
                  <a:pt x="103892" y="63020"/>
                </a:cubicBezTo>
                <a:lnTo>
                  <a:pt x="129540" y="63107"/>
                </a:lnTo>
                <a:lnTo>
                  <a:pt x="138541" y="63107"/>
                </a:lnTo>
                <a:lnTo>
                  <a:pt x="138541" y="42225"/>
                </a:lnTo>
                <a:cubicBezTo>
                  <a:pt x="136885" y="41591"/>
                  <a:pt x="134955" y="41116"/>
                  <a:pt x="133040" y="41289"/>
                </a:cubicBezTo>
                <a:cubicBezTo>
                  <a:pt x="132262" y="41361"/>
                  <a:pt x="131484" y="41490"/>
                  <a:pt x="130721" y="41692"/>
                </a:cubicBezTo>
                <a:cubicBezTo>
                  <a:pt x="125119" y="43190"/>
                  <a:pt x="119013" y="42426"/>
                  <a:pt x="114333" y="38812"/>
                </a:cubicBezTo>
                <a:cubicBezTo>
                  <a:pt x="109364" y="34981"/>
                  <a:pt x="106513" y="28644"/>
                  <a:pt x="100997" y="25620"/>
                </a:cubicBezTo>
                <a:cubicBezTo>
                  <a:pt x="96259" y="23013"/>
                  <a:pt x="90599" y="23373"/>
                  <a:pt x="84997" y="23734"/>
                </a:cubicBezTo>
                <a:cubicBezTo>
                  <a:pt x="78805" y="24137"/>
                  <a:pt x="72684" y="24540"/>
                  <a:pt x="67917" y="20968"/>
                </a:cubicBezTo>
                <a:cubicBezTo>
                  <a:pt x="62373" y="16821"/>
                  <a:pt x="61091" y="8843"/>
                  <a:pt x="56036" y="4119"/>
                </a:cubicBezTo>
                <a:cubicBezTo>
                  <a:pt x="53012" y="1296"/>
                  <a:pt x="48922" y="0"/>
                  <a:pt x="44760" y="0"/>
                </a:cubicBezTo>
                <a:cubicBezTo>
                  <a:pt x="42125" y="0"/>
                  <a:pt x="39518" y="504"/>
                  <a:pt x="37084" y="148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68224" y="3606277"/>
            <a:ext cx="4655367" cy="1546287"/>
          </a:xfrm>
          <a:custGeom>
            <a:avLst/>
            <a:gdLst/>
            <a:ahLst/>
            <a:cxnLst/>
            <a:rect l="l" t="t" r="r" b="b"/>
            <a:pathLst>
              <a:path w="125220" h="41592" extrusionOk="0">
                <a:moveTo>
                  <a:pt x="44111" y="3658"/>
                </a:moveTo>
                <a:cubicBezTo>
                  <a:pt x="40165" y="6654"/>
                  <a:pt x="37184" y="10758"/>
                  <a:pt x="33670" y="14286"/>
                </a:cubicBezTo>
                <a:cubicBezTo>
                  <a:pt x="30156" y="17815"/>
                  <a:pt x="25750" y="20897"/>
                  <a:pt x="20810" y="20954"/>
                </a:cubicBezTo>
                <a:cubicBezTo>
                  <a:pt x="17973" y="20997"/>
                  <a:pt x="15222" y="20018"/>
                  <a:pt x="12486" y="19039"/>
                </a:cubicBezTo>
                <a:cubicBezTo>
                  <a:pt x="9375" y="17915"/>
                  <a:pt x="6265" y="16807"/>
                  <a:pt x="3024" y="17195"/>
                </a:cubicBezTo>
                <a:cubicBezTo>
                  <a:pt x="1987" y="17325"/>
                  <a:pt x="965" y="17599"/>
                  <a:pt x="0" y="18016"/>
                </a:cubicBezTo>
                <a:cubicBezTo>
                  <a:pt x="346" y="19644"/>
                  <a:pt x="778" y="21257"/>
                  <a:pt x="1253" y="22855"/>
                </a:cubicBezTo>
                <a:cubicBezTo>
                  <a:pt x="2880" y="28212"/>
                  <a:pt x="5170" y="33339"/>
                  <a:pt x="8079" y="38106"/>
                </a:cubicBezTo>
                <a:cubicBezTo>
                  <a:pt x="8310" y="38481"/>
                  <a:pt x="9174" y="40137"/>
                  <a:pt x="10052" y="41519"/>
                </a:cubicBezTo>
                <a:cubicBezTo>
                  <a:pt x="10124" y="41591"/>
                  <a:pt x="125162" y="41418"/>
                  <a:pt x="125219" y="41505"/>
                </a:cubicBezTo>
                <a:cubicBezTo>
                  <a:pt x="124859" y="41217"/>
                  <a:pt x="124557" y="40886"/>
                  <a:pt x="124297" y="40511"/>
                </a:cubicBezTo>
                <a:cubicBezTo>
                  <a:pt x="122526" y="38106"/>
                  <a:pt x="119099" y="37818"/>
                  <a:pt x="116161" y="38120"/>
                </a:cubicBezTo>
                <a:cubicBezTo>
                  <a:pt x="113223" y="38437"/>
                  <a:pt x="110127" y="39114"/>
                  <a:pt x="107419" y="37919"/>
                </a:cubicBezTo>
                <a:cubicBezTo>
                  <a:pt x="102134" y="35571"/>
                  <a:pt x="101558" y="27766"/>
                  <a:pt x="96921" y="24281"/>
                </a:cubicBezTo>
                <a:cubicBezTo>
                  <a:pt x="93695" y="21847"/>
                  <a:pt x="89605" y="22164"/>
                  <a:pt x="85457" y="22481"/>
                </a:cubicBezTo>
                <a:cubicBezTo>
                  <a:pt x="81943" y="22740"/>
                  <a:pt x="78386" y="23014"/>
                  <a:pt x="75276" y="21602"/>
                </a:cubicBezTo>
                <a:cubicBezTo>
                  <a:pt x="66952" y="17843"/>
                  <a:pt x="66347" y="4450"/>
                  <a:pt x="57965" y="836"/>
                </a:cubicBezTo>
                <a:cubicBezTo>
                  <a:pt x="56655" y="274"/>
                  <a:pt x="55258" y="0"/>
                  <a:pt x="53846" y="15"/>
                </a:cubicBezTo>
                <a:cubicBezTo>
                  <a:pt x="50419" y="15"/>
                  <a:pt x="46919" y="1527"/>
                  <a:pt x="44111" y="3658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-518832" y="2571746"/>
            <a:ext cx="1301062" cy="1333212"/>
          </a:xfrm>
          <a:custGeom>
            <a:avLst/>
            <a:gdLst/>
            <a:ahLst/>
            <a:cxnLst/>
            <a:rect l="l" t="t" r="r" b="b"/>
            <a:pathLst>
              <a:path w="15194" h="15569" extrusionOk="0">
                <a:moveTo>
                  <a:pt x="13955" y="5502"/>
                </a:moveTo>
                <a:cubicBezTo>
                  <a:pt x="12343" y="2204"/>
                  <a:pt x="7936" y="0"/>
                  <a:pt x="4436" y="3687"/>
                </a:cubicBezTo>
                <a:cubicBezTo>
                  <a:pt x="1" y="8367"/>
                  <a:pt x="5416" y="15568"/>
                  <a:pt x="11176" y="12875"/>
                </a:cubicBezTo>
                <a:cubicBezTo>
                  <a:pt x="14805" y="11190"/>
                  <a:pt x="15194" y="8022"/>
                  <a:pt x="13955" y="5502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2A9D-260F-4211-9F07-68C9E534465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53BD7-7359-4AAB-8929-BE746B58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51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860400"/>
            <a:ext cx="5874600" cy="37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639026" y="2487075"/>
            <a:ext cx="3508522" cy="2660742"/>
          </a:xfrm>
          <a:custGeom>
            <a:avLst/>
            <a:gdLst/>
            <a:ahLst/>
            <a:cxnLst/>
            <a:rect l="l" t="t" r="r" b="b"/>
            <a:pathLst>
              <a:path w="95457" h="92115" extrusionOk="0">
                <a:moveTo>
                  <a:pt x="95456" y="17"/>
                </a:moveTo>
                <a:cubicBezTo>
                  <a:pt x="88205" y="318"/>
                  <a:pt x="75924" y="5414"/>
                  <a:pt x="69274" y="34169"/>
                </a:cubicBezTo>
                <a:cubicBezTo>
                  <a:pt x="61588" y="67336"/>
                  <a:pt x="39482" y="71780"/>
                  <a:pt x="30176" y="72148"/>
                </a:cubicBezTo>
                <a:cubicBezTo>
                  <a:pt x="24729" y="72365"/>
                  <a:pt x="19365" y="73551"/>
                  <a:pt x="14486" y="75857"/>
                </a:cubicBezTo>
                <a:cubicBezTo>
                  <a:pt x="8070" y="78864"/>
                  <a:pt x="1136" y="83961"/>
                  <a:pt x="0" y="92114"/>
                </a:cubicBezTo>
                <a:lnTo>
                  <a:pt x="95439" y="92114"/>
                </a:lnTo>
                <a:cubicBezTo>
                  <a:pt x="95439" y="92114"/>
                  <a:pt x="95439" y="0"/>
                  <a:pt x="95456" y="17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720000" y="3995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17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427593" y="3102404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2" hasCustomPrompt="1"/>
          </p:nvPr>
        </p:nvSpPr>
        <p:spPr>
          <a:xfrm>
            <a:off x="4430425" y="2103825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4427475" y="3887049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4"/>
          <p:cNvSpPr/>
          <p:nvPr/>
        </p:nvSpPr>
        <p:spPr>
          <a:xfrm flipH="1">
            <a:off x="-787948" y="326625"/>
            <a:ext cx="4827298" cy="4831218"/>
          </a:xfrm>
          <a:custGeom>
            <a:avLst/>
            <a:gdLst/>
            <a:ahLst/>
            <a:cxnLst/>
            <a:rect l="l" t="t" r="r" b="b"/>
            <a:pathLst>
              <a:path w="154870" h="164481" extrusionOk="0">
                <a:moveTo>
                  <a:pt x="28" y="164344"/>
                </a:moveTo>
                <a:cubicBezTo>
                  <a:pt x="1561" y="153364"/>
                  <a:pt x="9830" y="132554"/>
                  <a:pt x="48712" y="118946"/>
                </a:cubicBezTo>
                <a:cubicBezTo>
                  <a:pt x="103639" y="99724"/>
                  <a:pt x="93946" y="55284"/>
                  <a:pt x="93946" y="55284"/>
                </a:cubicBezTo>
                <a:cubicBezTo>
                  <a:pt x="93946" y="55284"/>
                  <a:pt x="83869" y="1"/>
                  <a:pt x="154869" y="3834"/>
                </a:cubicBezTo>
                <a:cubicBezTo>
                  <a:pt x="154705" y="3971"/>
                  <a:pt x="154705" y="164152"/>
                  <a:pt x="154705" y="164152"/>
                </a:cubicBezTo>
                <a:cubicBezTo>
                  <a:pt x="154705" y="164152"/>
                  <a:pt x="0" y="164481"/>
                  <a:pt x="28" y="16434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 rot="10800000" flipH="1">
            <a:off x="5189763" y="2"/>
            <a:ext cx="3954231" cy="1859196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CUSTOM_17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2924493" y="2532916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 hasCustomPrompt="1"/>
          </p:nvPr>
        </p:nvSpPr>
        <p:spPr>
          <a:xfrm>
            <a:off x="2927325" y="1534338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2924375" y="3317562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5"/>
          <p:cNvSpPr/>
          <p:nvPr/>
        </p:nvSpPr>
        <p:spPr>
          <a:xfrm rot="5400000" flipH="1">
            <a:off x="-388504" y="388398"/>
            <a:ext cx="3905458" cy="3128449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 rot="-5400000" flipH="1">
            <a:off x="5005889" y="1005385"/>
            <a:ext cx="3954231" cy="4321961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46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28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60" r:id="rId6"/>
    <p:sldLayoutId id="2147483661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1.emf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4.emf"/><Relationship Id="rId3" Type="http://schemas.openxmlformats.org/officeDocument/2006/relationships/image" Target="../media/image15.png"/><Relationship Id="rId21" Type="http://schemas.openxmlformats.org/officeDocument/2006/relationships/image" Target="../media/image25.emf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7" Type="http://schemas.openxmlformats.org/officeDocument/2006/relationships/image" Target="../media/image18.emf"/><Relationship Id="rId12" Type="http://schemas.openxmlformats.org/officeDocument/2006/relationships/customXml" Target="../ink/ink5.xml"/><Relationship Id="rId17" Type="http://schemas.openxmlformats.org/officeDocument/2006/relationships/image" Target="../media/image23.emf"/><Relationship Id="rId25" Type="http://schemas.openxmlformats.org/officeDocument/2006/relationships/image" Target="../media/image27.emf"/><Relationship Id="rId33" Type="http://schemas.openxmlformats.org/officeDocument/2006/relationships/image" Target="../media/image31.emf"/><Relationship Id="rId38" Type="http://schemas.openxmlformats.org/officeDocument/2006/relationships/customXml" Target="../ink/ink18.xml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9.emf"/><Relationship Id="rId41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0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3.emf"/><Relationship Id="rId40" Type="http://schemas.openxmlformats.org/officeDocument/2006/relationships/customXml" Target="../ink/ink19.xml"/><Relationship Id="rId45" Type="http://schemas.openxmlformats.org/officeDocument/2006/relationships/image" Target="../media/image37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23" Type="http://schemas.openxmlformats.org/officeDocument/2006/relationships/image" Target="../media/image26.emf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24.emf"/><Relationship Id="rId31" Type="http://schemas.openxmlformats.org/officeDocument/2006/relationships/image" Target="../media/image30.emf"/><Relationship Id="rId44" Type="http://schemas.openxmlformats.org/officeDocument/2006/relationships/customXml" Target="../ink/ink21.xml"/><Relationship Id="rId4" Type="http://schemas.openxmlformats.org/officeDocument/2006/relationships/customXml" Target="../ink/ink1.xml"/><Relationship Id="rId9" Type="http://schemas.openxmlformats.org/officeDocument/2006/relationships/image" Target="../media/image19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8.emf"/><Relationship Id="rId30" Type="http://schemas.openxmlformats.org/officeDocument/2006/relationships/customXml" Target="../ink/ink14.xml"/><Relationship Id="rId35" Type="http://schemas.openxmlformats.org/officeDocument/2006/relationships/image" Target="../media/image32.emf"/><Relationship Id="rId43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24.xml"/><Relationship Id="rId18" Type="http://schemas.openxmlformats.org/officeDocument/2006/relationships/image" Target="../media/image46.emf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28.xml"/><Relationship Id="rId7" Type="http://schemas.openxmlformats.org/officeDocument/2006/relationships/image" Target="../media/image22.png"/><Relationship Id="rId12" Type="http://schemas.openxmlformats.org/officeDocument/2006/relationships/image" Target="../media/image43.emf"/><Relationship Id="rId17" Type="http://schemas.openxmlformats.org/officeDocument/2006/relationships/customXml" Target="../ink/ink26.xml"/><Relationship Id="rId2" Type="http://schemas.microsoft.com/office/2007/relationships/media" Target="../media/media1.mp3"/><Relationship Id="rId16" Type="http://schemas.openxmlformats.org/officeDocument/2006/relationships/image" Target="../media/image45.emf"/><Relationship Id="rId20" Type="http://schemas.openxmlformats.org/officeDocument/2006/relationships/image" Target="../media/image47.emf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customXml" Target="../ink/ink23.xml"/><Relationship Id="rId5" Type="http://schemas.openxmlformats.org/officeDocument/2006/relationships/image" Target="../media/image18.png"/><Relationship Id="rId15" Type="http://schemas.openxmlformats.org/officeDocument/2006/relationships/customXml" Target="../ink/ink25.xml"/><Relationship Id="rId10" Type="http://schemas.openxmlformats.org/officeDocument/2006/relationships/image" Target="../media/image42.emf"/><Relationship Id="rId19" Type="http://schemas.openxmlformats.org/officeDocument/2006/relationships/customXml" Target="../ink/ink27.xml"/><Relationship Id="rId4" Type="http://schemas.openxmlformats.org/officeDocument/2006/relationships/notesSlide" Target="../notesSlides/notesSlide9.xml"/><Relationship Id="rId9" Type="http://schemas.openxmlformats.org/officeDocument/2006/relationships/customXml" Target="../ink/ink22.xml"/><Relationship Id="rId14" Type="http://schemas.openxmlformats.org/officeDocument/2006/relationships/image" Target="../media/image44.emf"/><Relationship Id="rId22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image" Target="../media/image53.emf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66.emf"/><Relationship Id="rId3" Type="http://schemas.openxmlformats.org/officeDocument/2006/relationships/image" Target="../media/image21.png"/><Relationship Id="rId21" Type="http://schemas.openxmlformats.org/officeDocument/2006/relationships/image" Target="../media/image57.emf"/><Relationship Id="rId34" Type="http://schemas.openxmlformats.org/officeDocument/2006/relationships/customXml" Target="../ink/ink44.xml"/><Relationship Id="rId42" Type="http://schemas.openxmlformats.org/officeDocument/2006/relationships/customXml" Target="../ink/ink48.xml"/><Relationship Id="rId7" Type="http://schemas.openxmlformats.org/officeDocument/2006/relationships/image" Target="../media/image50.emf"/><Relationship Id="rId12" Type="http://schemas.openxmlformats.org/officeDocument/2006/relationships/customXml" Target="../ink/ink33.xml"/><Relationship Id="rId17" Type="http://schemas.openxmlformats.org/officeDocument/2006/relationships/image" Target="../media/image55.emf"/><Relationship Id="rId25" Type="http://schemas.openxmlformats.org/officeDocument/2006/relationships/image" Target="../media/image59.emf"/><Relationship Id="rId33" Type="http://schemas.openxmlformats.org/officeDocument/2006/relationships/image" Target="../media/image63.emf"/><Relationship Id="rId38" Type="http://schemas.openxmlformats.org/officeDocument/2006/relationships/customXml" Target="../ink/ink46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35.xml"/><Relationship Id="rId20" Type="http://schemas.openxmlformats.org/officeDocument/2006/relationships/customXml" Target="../ink/ink37.xml"/><Relationship Id="rId29" Type="http://schemas.openxmlformats.org/officeDocument/2006/relationships/image" Target="../media/image61.emf"/><Relationship Id="rId41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1" Type="http://schemas.openxmlformats.org/officeDocument/2006/relationships/image" Target="../media/image52.emf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65.emf"/><Relationship Id="rId40" Type="http://schemas.openxmlformats.org/officeDocument/2006/relationships/customXml" Target="../ink/ink47.xml"/><Relationship Id="rId45" Type="http://schemas.openxmlformats.org/officeDocument/2006/relationships/image" Target="../media/image69.emf"/><Relationship Id="rId5" Type="http://schemas.openxmlformats.org/officeDocument/2006/relationships/image" Target="../media/image49.emf"/><Relationship Id="rId15" Type="http://schemas.openxmlformats.org/officeDocument/2006/relationships/image" Target="../media/image54.emf"/><Relationship Id="rId23" Type="http://schemas.openxmlformats.org/officeDocument/2006/relationships/image" Target="../media/image58.emf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10" Type="http://schemas.openxmlformats.org/officeDocument/2006/relationships/customXml" Target="../ink/ink32.xml"/><Relationship Id="rId19" Type="http://schemas.openxmlformats.org/officeDocument/2006/relationships/image" Target="../media/image56.emf"/><Relationship Id="rId31" Type="http://schemas.openxmlformats.org/officeDocument/2006/relationships/image" Target="../media/image62.emf"/><Relationship Id="rId44" Type="http://schemas.openxmlformats.org/officeDocument/2006/relationships/customXml" Target="../ink/ink49.xml"/><Relationship Id="rId4" Type="http://schemas.openxmlformats.org/officeDocument/2006/relationships/customXml" Target="../ink/ink29.xml"/><Relationship Id="rId9" Type="http://schemas.openxmlformats.org/officeDocument/2006/relationships/image" Target="../media/image51.emf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60.emf"/><Relationship Id="rId30" Type="http://schemas.openxmlformats.org/officeDocument/2006/relationships/customXml" Target="../ink/ink42.xml"/><Relationship Id="rId35" Type="http://schemas.openxmlformats.org/officeDocument/2006/relationships/image" Target="../media/image64.emf"/><Relationship Id="rId43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customXml" Target="../ink/ink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customXml" Target="../ink/ink55.xml"/><Relationship Id="rId18" Type="http://schemas.openxmlformats.org/officeDocument/2006/relationships/image" Target="../media/image83.emf"/><Relationship Id="rId26" Type="http://schemas.openxmlformats.org/officeDocument/2006/relationships/image" Target="../media/image87.emf"/><Relationship Id="rId3" Type="http://schemas.openxmlformats.org/officeDocument/2006/relationships/image" Target="../media/image33.png"/><Relationship Id="rId21" Type="http://schemas.openxmlformats.org/officeDocument/2006/relationships/customXml" Target="../ink/ink59.xml"/><Relationship Id="rId34" Type="http://schemas.openxmlformats.org/officeDocument/2006/relationships/image" Target="../media/image91.emf"/><Relationship Id="rId7" Type="http://schemas.openxmlformats.org/officeDocument/2006/relationships/customXml" Target="../ink/ink52.xml"/><Relationship Id="rId12" Type="http://schemas.openxmlformats.org/officeDocument/2006/relationships/image" Target="../media/image80.emf"/><Relationship Id="rId17" Type="http://schemas.openxmlformats.org/officeDocument/2006/relationships/customXml" Target="../ink/ink57.xml"/><Relationship Id="rId25" Type="http://schemas.openxmlformats.org/officeDocument/2006/relationships/customXml" Target="../ink/ink61.xml"/><Relationship Id="rId33" Type="http://schemas.openxmlformats.org/officeDocument/2006/relationships/customXml" Target="../ink/ink65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emf"/><Relationship Id="rId20" Type="http://schemas.openxmlformats.org/officeDocument/2006/relationships/image" Target="../media/image84.emf"/><Relationship Id="rId29" Type="http://schemas.openxmlformats.org/officeDocument/2006/relationships/customXml" Target="../ink/ink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customXml" Target="../ink/ink54.xml"/><Relationship Id="rId24" Type="http://schemas.openxmlformats.org/officeDocument/2006/relationships/image" Target="../media/image86.emf"/><Relationship Id="rId32" Type="http://schemas.openxmlformats.org/officeDocument/2006/relationships/image" Target="../media/image90.emf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28" Type="http://schemas.openxmlformats.org/officeDocument/2006/relationships/image" Target="../media/image88.emf"/><Relationship Id="rId10" Type="http://schemas.openxmlformats.org/officeDocument/2006/relationships/image" Target="../media/image79.emf"/><Relationship Id="rId19" Type="http://schemas.openxmlformats.org/officeDocument/2006/relationships/customXml" Target="../ink/ink58.xml"/><Relationship Id="rId31" Type="http://schemas.openxmlformats.org/officeDocument/2006/relationships/customXml" Target="../ink/ink64.xml"/><Relationship Id="rId4" Type="http://schemas.openxmlformats.org/officeDocument/2006/relationships/image" Target="../media/image34.png"/><Relationship Id="rId9" Type="http://schemas.openxmlformats.org/officeDocument/2006/relationships/customXml" Target="../ink/ink53.xml"/><Relationship Id="rId14" Type="http://schemas.openxmlformats.org/officeDocument/2006/relationships/image" Target="../media/image81.emf"/><Relationship Id="rId22" Type="http://schemas.openxmlformats.org/officeDocument/2006/relationships/image" Target="../media/image85.emf"/><Relationship Id="rId27" Type="http://schemas.openxmlformats.org/officeDocument/2006/relationships/customXml" Target="../ink/ink62.xml"/><Relationship Id="rId30" Type="http://schemas.openxmlformats.org/officeDocument/2006/relationships/image" Target="../media/image8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.xml"/><Relationship Id="rId13" Type="http://schemas.openxmlformats.org/officeDocument/2006/relationships/image" Target="../media/image101.emf"/><Relationship Id="rId18" Type="http://schemas.openxmlformats.org/officeDocument/2006/relationships/customXml" Target="../ink/ink73.xml"/><Relationship Id="rId26" Type="http://schemas.openxmlformats.org/officeDocument/2006/relationships/customXml" Target="../ink/ink77.xml"/><Relationship Id="rId3" Type="http://schemas.openxmlformats.org/officeDocument/2006/relationships/image" Target="../media/image36.png"/><Relationship Id="rId21" Type="http://schemas.openxmlformats.org/officeDocument/2006/relationships/image" Target="../media/image105.emf"/><Relationship Id="rId7" Type="http://schemas.openxmlformats.org/officeDocument/2006/relationships/image" Target="../media/image98.emf"/><Relationship Id="rId12" Type="http://schemas.openxmlformats.org/officeDocument/2006/relationships/customXml" Target="../ink/ink70.xml"/><Relationship Id="rId17" Type="http://schemas.openxmlformats.org/officeDocument/2006/relationships/image" Target="../media/image103.emf"/><Relationship Id="rId25" Type="http://schemas.openxmlformats.org/officeDocument/2006/relationships/image" Target="../media/image107.emf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72.xml"/><Relationship Id="rId20" Type="http://schemas.openxmlformats.org/officeDocument/2006/relationships/customXml" Target="../ink/ink74.xml"/><Relationship Id="rId29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1" Type="http://schemas.openxmlformats.org/officeDocument/2006/relationships/image" Target="../media/image100.emf"/><Relationship Id="rId24" Type="http://schemas.openxmlformats.org/officeDocument/2006/relationships/customXml" Target="../ink/ink76.xml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23" Type="http://schemas.openxmlformats.org/officeDocument/2006/relationships/image" Target="../media/image106.emf"/><Relationship Id="rId28" Type="http://schemas.openxmlformats.org/officeDocument/2006/relationships/customXml" Target="../ink/ink78.xml"/><Relationship Id="rId10" Type="http://schemas.openxmlformats.org/officeDocument/2006/relationships/customXml" Target="../ink/ink69.xml"/><Relationship Id="rId19" Type="http://schemas.openxmlformats.org/officeDocument/2006/relationships/image" Target="../media/image104.emf"/><Relationship Id="rId31" Type="http://schemas.openxmlformats.org/officeDocument/2006/relationships/image" Target="../media/image110.emf"/><Relationship Id="rId4" Type="http://schemas.openxmlformats.org/officeDocument/2006/relationships/customXml" Target="../ink/ink66.xml"/><Relationship Id="rId9" Type="http://schemas.openxmlformats.org/officeDocument/2006/relationships/image" Target="../media/image99.emf"/><Relationship Id="rId14" Type="http://schemas.openxmlformats.org/officeDocument/2006/relationships/customXml" Target="../ink/ink71.xml"/><Relationship Id="rId22" Type="http://schemas.openxmlformats.org/officeDocument/2006/relationships/customXml" Target="../ink/ink75.xml"/><Relationship Id="rId27" Type="http://schemas.openxmlformats.org/officeDocument/2006/relationships/image" Target="../media/image108.emf"/><Relationship Id="rId30" Type="http://schemas.openxmlformats.org/officeDocument/2006/relationships/customXml" Target="../ink/ink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ctrTitle"/>
          </p:nvPr>
        </p:nvSpPr>
        <p:spPr>
          <a:xfrm>
            <a:off x="362624" y="331823"/>
            <a:ext cx="8549975" cy="8832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Doctors Without Borders  </a:t>
            </a:r>
            <a:r>
              <a:rPr lang="en" sz="4400" dirty="0" smtClean="0"/>
              <a:t>pp.90-95</a:t>
            </a:r>
            <a:endParaRPr sz="4400" dirty="0"/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1"/>
          </p:nvPr>
        </p:nvSpPr>
        <p:spPr>
          <a:xfrm>
            <a:off x="6117851" y="3659870"/>
            <a:ext cx="1089773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r>
              <a:rPr lang="en" baseline="30000" dirty="0" smtClean="0"/>
              <a:t>th</a:t>
            </a:r>
            <a:r>
              <a:rPr lang="en" dirty="0" smtClean="0"/>
              <a:t> grade </a:t>
            </a:r>
            <a:endParaRPr dirty="0"/>
          </a:p>
        </p:txBody>
      </p:sp>
      <p:grpSp>
        <p:nvGrpSpPr>
          <p:cNvPr id="264" name="Google Shape;264;p35"/>
          <p:cNvGrpSpPr/>
          <p:nvPr/>
        </p:nvGrpSpPr>
        <p:grpSpPr>
          <a:xfrm>
            <a:off x="316599" y="1608692"/>
            <a:ext cx="4255411" cy="3394826"/>
            <a:chOff x="-132051" y="1608692"/>
            <a:chExt cx="4255411" cy="3394826"/>
          </a:xfrm>
        </p:grpSpPr>
        <p:sp>
          <p:nvSpPr>
            <p:cNvPr id="265" name="Google Shape;265;p35"/>
            <p:cNvSpPr/>
            <p:nvPr/>
          </p:nvSpPr>
          <p:spPr>
            <a:xfrm flipH="1">
              <a:off x="2420184" y="1617801"/>
              <a:ext cx="832070" cy="838576"/>
            </a:xfrm>
            <a:custGeom>
              <a:avLst/>
              <a:gdLst/>
              <a:ahLst/>
              <a:cxnLst/>
              <a:rect l="l" t="t" r="r" b="b"/>
              <a:pathLst>
                <a:path w="22381" h="22556" extrusionOk="0">
                  <a:moveTo>
                    <a:pt x="5631" y="0"/>
                  </a:moveTo>
                  <a:cubicBezTo>
                    <a:pt x="3745" y="0"/>
                    <a:pt x="2175" y="360"/>
                    <a:pt x="1484" y="677"/>
                  </a:cubicBezTo>
                  <a:cubicBezTo>
                    <a:pt x="548" y="1109"/>
                    <a:pt x="1" y="1973"/>
                    <a:pt x="173" y="2837"/>
                  </a:cubicBezTo>
                  <a:cubicBezTo>
                    <a:pt x="361" y="3687"/>
                    <a:pt x="1181" y="4292"/>
                    <a:pt x="1181" y="4292"/>
                  </a:cubicBezTo>
                  <a:cubicBezTo>
                    <a:pt x="1181" y="4292"/>
                    <a:pt x="1326" y="4349"/>
                    <a:pt x="1570" y="4479"/>
                  </a:cubicBezTo>
                  <a:cubicBezTo>
                    <a:pt x="2132" y="4781"/>
                    <a:pt x="2665" y="5170"/>
                    <a:pt x="3140" y="5631"/>
                  </a:cubicBezTo>
                  <a:cubicBezTo>
                    <a:pt x="3558" y="6034"/>
                    <a:pt x="3918" y="6524"/>
                    <a:pt x="4191" y="7057"/>
                  </a:cubicBezTo>
                  <a:cubicBezTo>
                    <a:pt x="4206" y="7085"/>
                    <a:pt x="4235" y="7129"/>
                    <a:pt x="4249" y="7157"/>
                  </a:cubicBezTo>
                  <a:cubicBezTo>
                    <a:pt x="5185" y="9145"/>
                    <a:pt x="4451" y="10931"/>
                    <a:pt x="4652" y="15064"/>
                  </a:cubicBezTo>
                  <a:cubicBezTo>
                    <a:pt x="4782" y="17829"/>
                    <a:pt x="6337" y="20378"/>
                    <a:pt x="9318" y="21674"/>
                  </a:cubicBezTo>
                  <a:cubicBezTo>
                    <a:pt x="10613" y="22232"/>
                    <a:pt x="12175" y="22556"/>
                    <a:pt x="14007" y="22556"/>
                  </a:cubicBezTo>
                  <a:cubicBezTo>
                    <a:pt x="14254" y="22556"/>
                    <a:pt x="14505" y="22550"/>
                    <a:pt x="14762" y="22538"/>
                  </a:cubicBezTo>
                  <a:cubicBezTo>
                    <a:pt x="17008" y="22437"/>
                    <a:pt x="20335" y="20176"/>
                    <a:pt x="21358" y="18779"/>
                  </a:cubicBezTo>
                  <a:cubicBezTo>
                    <a:pt x="22380" y="17382"/>
                    <a:pt x="21012" y="14516"/>
                    <a:pt x="21012" y="14473"/>
                  </a:cubicBezTo>
                  <a:lnTo>
                    <a:pt x="21012" y="14473"/>
                  </a:lnTo>
                  <a:cubicBezTo>
                    <a:pt x="21286" y="14776"/>
                    <a:pt x="21588" y="15078"/>
                    <a:pt x="21905" y="15366"/>
                  </a:cubicBezTo>
                  <a:cubicBezTo>
                    <a:pt x="21790" y="14344"/>
                    <a:pt x="21430" y="12414"/>
                    <a:pt x="18895" y="10743"/>
                  </a:cubicBezTo>
                  <a:cubicBezTo>
                    <a:pt x="16375" y="9058"/>
                    <a:pt x="13984" y="7229"/>
                    <a:pt x="13984" y="7229"/>
                  </a:cubicBezTo>
                  <a:cubicBezTo>
                    <a:pt x="12645" y="6077"/>
                    <a:pt x="12011" y="4724"/>
                    <a:pt x="11666" y="4018"/>
                  </a:cubicBezTo>
                  <a:cubicBezTo>
                    <a:pt x="11334" y="3312"/>
                    <a:pt x="10326" y="533"/>
                    <a:pt x="7619" y="144"/>
                  </a:cubicBezTo>
                  <a:cubicBezTo>
                    <a:pt x="6956" y="43"/>
                    <a:pt x="6294" y="0"/>
                    <a:pt x="563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 flipH="1">
              <a:off x="2536364" y="1683084"/>
              <a:ext cx="667150" cy="738085"/>
            </a:xfrm>
            <a:custGeom>
              <a:avLst/>
              <a:gdLst/>
              <a:ahLst/>
              <a:cxnLst/>
              <a:rect l="l" t="t" r="r" b="b"/>
              <a:pathLst>
                <a:path w="17945" h="19853" extrusionOk="0">
                  <a:moveTo>
                    <a:pt x="245" y="1"/>
                  </a:moveTo>
                  <a:lnTo>
                    <a:pt x="245" y="1"/>
                  </a:lnTo>
                  <a:cubicBezTo>
                    <a:pt x="0" y="1110"/>
                    <a:pt x="43" y="2017"/>
                    <a:pt x="259" y="2723"/>
                  </a:cubicBezTo>
                  <a:cubicBezTo>
                    <a:pt x="821" y="3025"/>
                    <a:pt x="1354" y="3414"/>
                    <a:pt x="1829" y="3875"/>
                  </a:cubicBezTo>
                  <a:cubicBezTo>
                    <a:pt x="1843" y="3889"/>
                    <a:pt x="1872" y="3918"/>
                    <a:pt x="1901" y="3947"/>
                  </a:cubicBezTo>
                  <a:cubicBezTo>
                    <a:pt x="1915" y="3947"/>
                    <a:pt x="1915" y="3961"/>
                    <a:pt x="1930" y="3976"/>
                  </a:cubicBezTo>
                  <a:cubicBezTo>
                    <a:pt x="1944" y="3990"/>
                    <a:pt x="1959" y="4005"/>
                    <a:pt x="1973" y="4019"/>
                  </a:cubicBezTo>
                  <a:cubicBezTo>
                    <a:pt x="1987" y="4033"/>
                    <a:pt x="2002" y="4048"/>
                    <a:pt x="2002" y="4062"/>
                  </a:cubicBezTo>
                  <a:cubicBezTo>
                    <a:pt x="2016" y="4077"/>
                    <a:pt x="2031" y="4091"/>
                    <a:pt x="2045" y="4105"/>
                  </a:cubicBezTo>
                  <a:lnTo>
                    <a:pt x="2088" y="4134"/>
                  </a:lnTo>
                  <a:cubicBezTo>
                    <a:pt x="2103" y="4149"/>
                    <a:pt x="2117" y="4163"/>
                    <a:pt x="2117" y="4177"/>
                  </a:cubicBezTo>
                  <a:cubicBezTo>
                    <a:pt x="2131" y="4192"/>
                    <a:pt x="2146" y="4206"/>
                    <a:pt x="2160" y="4221"/>
                  </a:cubicBezTo>
                  <a:cubicBezTo>
                    <a:pt x="2175" y="4235"/>
                    <a:pt x="2189" y="4249"/>
                    <a:pt x="2203" y="4264"/>
                  </a:cubicBezTo>
                  <a:cubicBezTo>
                    <a:pt x="2203" y="4278"/>
                    <a:pt x="2218" y="4293"/>
                    <a:pt x="2232" y="4307"/>
                  </a:cubicBezTo>
                  <a:cubicBezTo>
                    <a:pt x="2247" y="4321"/>
                    <a:pt x="2261" y="4336"/>
                    <a:pt x="2275" y="4350"/>
                  </a:cubicBezTo>
                  <a:lnTo>
                    <a:pt x="2304" y="4393"/>
                  </a:lnTo>
                  <a:lnTo>
                    <a:pt x="2333" y="4437"/>
                  </a:lnTo>
                  <a:cubicBezTo>
                    <a:pt x="2348" y="4451"/>
                    <a:pt x="2362" y="4480"/>
                    <a:pt x="2376" y="4494"/>
                  </a:cubicBezTo>
                  <a:cubicBezTo>
                    <a:pt x="2391" y="4509"/>
                    <a:pt x="2405" y="4523"/>
                    <a:pt x="2405" y="4537"/>
                  </a:cubicBezTo>
                  <a:cubicBezTo>
                    <a:pt x="2420" y="4552"/>
                    <a:pt x="2434" y="4566"/>
                    <a:pt x="2448" y="4581"/>
                  </a:cubicBezTo>
                  <a:cubicBezTo>
                    <a:pt x="2463" y="4595"/>
                    <a:pt x="2463" y="4609"/>
                    <a:pt x="2477" y="4624"/>
                  </a:cubicBezTo>
                  <a:cubicBezTo>
                    <a:pt x="2492" y="4638"/>
                    <a:pt x="2506" y="4653"/>
                    <a:pt x="2520" y="4681"/>
                  </a:cubicBezTo>
                  <a:cubicBezTo>
                    <a:pt x="2520" y="4696"/>
                    <a:pt x="2535" y="4710"/>
                    <a:pt x="2549" y="4725"/>
                  </a:cubicBezTo>
                  <a:lnTo>
                    <a:pt x="2578" y="4768"/>
                  </a:lnTo>
                  <a:lnTo>
                    <a:pt x="2607" y="4825"/>
                  </a:lnTo>
                  <a:cubicBezTo>
                    <a:pt x="2621" y="4840"/>
                    <a:pt x="2636" y="4854"/>
                    <a:pt x="2650" y="4869"/>
                  </a:cubicBezTo>
                  <a:cubicBezTo>
                    <a:pt x="2650" y="4883"/>
                    <a:pt x="2664" y="4897"/>
                    <a:pt x="2679" y="4926"/>
                  </a:cubicBezTo>
                  <a:cubicBezTo>
                    <a:pt x="2679" y="4941"/>
                    <a:pt x="2693" y="4955"/>
                    <a:pt x="2708" y="4969"/>
                  </a:cubicBezTo>
                  <a:cubicBezTo>
                    <a:pt x="2722" y="4998"/>
                    <a:pt x="2722" y="5013"/>
                    <a:pt x="2736" y="5027"/>
                  </a:cubicBezTo>
                  <a:lnTo>
                    <a:pt x="2765" y="5070"/>
                  </a:lnTo>
                  <a:cubicBezTo>
                    <a:pt x="2780" y="5099"/>
                    <a:pt x="2794" y="5113"/>
                    <a:pt x="2794" y="5128"/>
                  </a:cubicBezTo>
                  <a:cubicBezTo>
                    <a:pt x="2808" y="5157"/>
                    <a:pt x="2823" y="5171"/>
                    <a:pt x="2823" y="5185"/>
                  </a:cubicBezTo>
                  <a:cubicBezTo>
                    <a:pt x="2837" y="5200"/>
                    <a:pt x="2852" y="5229"/>
                    <a:pt x="2866" y="5243"/>
                  </a:cubicBezTo>
                  <a:cubicBezTo>
                    <a:pt x="2866" y="5257"/>
                    <a:pt x="2880" y="5272"/>
                    <a:pt x="2880" y="5286"/>
                  </a:cubicBezTo>
                  <a:cubicBezTo>
                    <a:pt x="2895" y="5329"/>
                    <a:pt x="2924" y="5358"/>
                    <a:pt x="2938" y="5401"/>
                  </a:cubicBezTo>
                  <a:cubicBezTo>
                    <a:pt x="3874" y="7389"/>
                    <a:pt x="3140" y="9175"/>
                    <a:pt x="3341" y="13308"/>
                  </a:cubicBezTo>
                  <a:cubicBezTo>
                    <a:pt x="3428" y="15655"/>
                    <a:pt x="4637" y="17815"/>
                    <a:pt x="6581" y="19126"/>
                  </a:cubicBezTo>
                  <a:cubicBezTo>
                    <a:pt x="7273" y="19595"/>
                    <a:pt x="8082" y="19853"/>
                    <a:pt x="8907" y="19853"/>
                  </a:cubicBezTo>
                  <a:cubicBezTo>
                    <a:pt x="9044" y="19853"/>
                    <a:pt x="9181" y="19846"/>
                    <a:pt x="9318" y="19832"/>
                  </a:cubicBezTo>
                  <a:lnTo>
                    <a:pt x="9332" y="19832"/>
                  </a:lnTo>
                  <a:cubicBezTo>
                    <a:pt x="10729" y="19702"/>
                    <a:pt x="12112" y="19443"/>
                    <a:pt x="13393" y="18881"/>
                  </a:cubicBezTo>
                  <a:cubicBezTo>
                    <a:pt x="14675" y="18334"/>
                    <a:pt x="15841" y="17455"/>
                    <a:pt x="16576" y="16274"/>
                  </a:cubicBezTo>
                  <a:cubicBezTo>
                    <a:pt x="17310" y="15079"/>
                    <a:pt x="17670" y="13553"/>
                    <a:pt x="17210" y="12242"/>
                  </a:cubicBezTo>
                  <a:lnTo>
                    <a:pt x="17210" y="12242"/>
                  </a:lnTo>
                  <a:cubicBezTo>
                    <a:pt x="17397" y="12516"/>
                    <a:pt x="17670" y="12688"/>
                    <a:pt x="17944" y="12890"/>
                  </a:cubicBezTo>
                  <a:cubicBezTo>
                    <a:pt x="17886" y="12588"/>
                    <a:pt x="17786" y="12300"/>
                    <a:pt x="17670" y="12012"/>
                  </a:cubicBezTo>
                  <a:cubicBezTo>
                    <a:pt x="17253" y="11061"/>
                    <a:pt x="16490" y="10096"/>
                    <a:pt x="15568" y="9621"/>
                  </a:cubicBezTo>
                  <a:cubicBezTo>
                    <a:pt x="14689" y="9160"/>
                    <a:pt x="13941" y="8570"/>
                    <a:pt x="12990" y="8210"/>
                  </a:cubicBezTo>
                  <a:cubicBezTo>
                    <a:pt x="11175" y="7518"/>
                    <a:pt x="9044" y="7187"/>
                    <a:pt x="7618" y="5747"/>
                  </a:cubicBezTo>
                  <a:cubicBezTo>
                    <a:pt x="6697" y="4811"/>
                    <a:pt x="6207" y="3544"/>
                    <a:pt x="5300" y="2608"/>
                  </a:cubicBezTo>
                  <a:cubicBezTo>
                    <a:pt x="4234" y="1499"/>
                    <a:pt x="2938" y="1412"/>
                    <a:pt x="1570" y="995"/>
                  </a:cubicBezTo>
                  <a:cubicBezTo>
                    <a:pt x="1239" y="894"/>
                    <a:pt x="130" y="563"/>
                    <a:pt x="245" y="1"/>
                  </a:cubicBezTo>
                  <a:close/>
                </a:path>
              </a:pathLst>
            </a:custGeom>
            <a:solidFill>
              <a:srgbClr val="0B1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 flipH="1">
              <a:off x="3103915" y="4761679"/>
              <a:ext cx="530597" cy="205629"/>
            </a:xfrm>
            <a:custGeom>
              <a:avLst/>
              <a:gdLst/>
              <a:ahLst/>
              <a:cxnLst/>
              <a:rect l="l" t="t" r="r" b="b"/>
              <a:pathLst>
                <a:path w="14272" h="5531" extrusionOk="0">
                  <a:moveTo>
                    <a:pt x="8540" y="0"/>
                  </a:moveTo>
                  <a:cubicBezTo>
                    <a:pt x="8540" y="0"/>
                    <a:pt x="8655" y="1397"/>
                    <a:pt x="5919" y="2564"/>
                  </a:cubicBezTo>
                  <a:cubicBezTo>
                    <a:pt x="4997" y="2938"/>
                    <a:pt x="4047" y="3226"/>
                    <a:pt x="3068" y="3413"/>
                  </a:cubicBezTo>
                  <a:cubicBezTo>
                    <a:pt x="763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57" y="3039"/>
                  </a:lnTo>
                  <a:lnTo>
                    <a:pt x="14272" y="418"/>
                  </a:lnTo>
                  <a:lnTo>
                    <a:pt x="8540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 flipH="1">
              <a:off x="3102317" y="4856444"/>
              <a:ext cx="529519" cy="113540"/>
            </a:xfrm>
            <a:custGeom>
              <a:avLst/>
              <a:gdLst/>
              <a:ahLst/>
              <a:cxnLst/>
              <a:rect l="l" t="t" r="r" b="b"/>
              <a:pathLst>
                <a:path w="14243" h="3054" extrusionOk="0">
                  <a:moveTo>
                    <a:pt x="5847" y="0"/>
                  </a:moveTo>
                  <a:cubicBezTo>
                    <a:pt x="4925" y="389"/>
                    <a:pt x="3975" y="677"/>
                    <a:pt x="2996" y="864"/>
                  </a:cubicBezTo>
                  <a:cubicBezTo>
                    <a:pt x="691" y="1340"/>
                    <a:pt x="0" y="3053"/>
                    <a:pt x="0" y="3053"/>
                  </a:cubicBezTo>
                  <a:lnTo>
                    <a:pt x="14243" y="3053"/>
                  </a:lnTo>
                  <a:lnTo>
                    <a:pt x="14185" y="490"/>
                  </a:lnTo>
                  <a:cubicBezTo>
                    <a:pt x="12889" y="850"/>
                    <a:pt x="10916" y="1685"/>
                    <a:pt x="7532" y="1959"/>
                  </a:cubicBezTo>
                  <a:cubicBezTo>
                    <a:pt x="7172" y="1268"/>
                    <a:pt x="6495" y="576"/>
                    <a:pt x="584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 flipH="1">
              <a:off x="2996287" y="2912396"/>
              <a:ext cx="420329" cy="1923192"/>
            </a:xfrm>
            <a:custGeom>
              <a:avLst/>
              <a:gdLst/>
              <a:ahLst/>
              <a:cxnLst/>
              <a:rect l="l" t="t" r="r" b="b"/>
              <a:pathLst>
                <a:path w="11306" h="51730" extrusionOk="0">
                  <a:moveTo>
                    <a:pt x="4666" y="0"/>
                  </a:moveTo>
                  <a:cubicBezTo>
                    <a:pt x="2852" y="0"/>
                    <a:pt x="1167" y="764"/>
                    <a:pt x="620" y="2578"/>
                  </a:cubicBezTo>
                  <a:cubicBezTo>
                    <a:pt x="404" y="3284"/>
                    <a:pt x="288" y="4983"/>
                    <a:pt x="231" y="7345"/>
                  </a:cubicBezTo>
                  <a:cubicBezTo>
                    <a:pt x="216" y="7719"/>
                    <a:pt x="202" y="8108"/>
                    <a:pt x="202" y="8511"/>
                  </a:cubicBezTo>
                  <a:cubicBezTo>
                    <a:pt x="0" y="21516"/>
                    <a:pt x="1426" y="50102"/>
                    <a:pt x="1426" y="50102"/>
                  </a:cubicBezTo>
                  <a:lnTo>
                    <a:pt x="9001" y="51730"/>
                  </a:lnTo>
                  <a:cubicBezTo>
                    <a:pt x="9001" y="51730"/>
                    <a:pt x="10643" y="16029"/>
                    <a:pt x="11032" y="8511"/>
                  </a:cubicBezTo>
                  <a:cubicBezTo>
                    <a:pt x="11061" y="7964"/>
                    <a:pt x="11089" y="7561"/>
                    <a:pt x="11104" y="7345"/>
                  </a:cubicBezTo>
                  <a:cubicBezTo>
                    <a:pt x="11104" y="7331"/>
                    <a:pt x="11104" y="7316"/>
                    <a:pt x="11104" y="7302"/>
                  </a:cubicBezTo>
                  <a:cubicBezTo>
                    <a:pt x="11305" y="4349"/>
                    <a:pt x="10528" y="3313"/>
                    <a:pt x="9606" y="2132"/>
                  </a:cubicBezTo>
                  <a:cubicBezTo>
                    <a:pt x="8584" y="821"/>
                    <a:pt x="6553" y="0"/>
                    <a:pt x="4666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 flipH="1">
              <a:off x="2996287" y="2912359"/>
              <a:ext cx="411778" cy="272585"/>
            </a:xfrm>
            <a:custGeom>
              <a:avLst/>
              <a:gdLst/>
              <a:ahLst/>
              <a:cxnLst/>
              <a:rect l="l" t="t" r="r" b="b"/>
              <a:pathLst>
                <a:path w="11076" h="7332" extrusionOk="0">
                  <a:moveTo>
                    <a:pt x="4441" y="0"/>
                  </a:moveTo>
                  <a:cubicBezTo>
                    <a:pt x="2623" y="0"/>
                    <a:pt x="934" y="762"/>
                    <a:pt x="390" y="2579"/>
                  </a:cubicBezTo>
                  <a:cubicBezTo>
                    <a:pt x="174" y="3285"/>
                    <a:pt x="58" y="4984"/>
                    <a:pt x="1" y="7332"/>
                  </a:cubicBezTo>
                  <a:lnTo>
                    <a:pt x="10874" y="7332"/>
                  </a:lnTo>
                  <a:cubicBezTo>
                    <a:pt x="10874" y="7332"/>
                    <a:pt x="10874" y="7317"/>
                    <a:pt x="10874" y="7303"/>
                  </a:cubicBezTo>
                  <a:cubicBezTo>
                    <a:pt x="11075" y="4350"/>
                    <a:pt x="10298" y="3314"/>
                    <a:pt x="9376" y="2133"/>
                  </a:cubicBezTo>
                  <a:cubicBezTo>
                    <a:pt x="8350" y="820"/>
                    <a:pt x="6326" y="0"/>
                    <a:pt x="444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 flipH="1">
              <a:off x="2744112" y="4761679"/>
              <a:ext cx="529556" cy="205629"/>
            </a:xfrm>
            <a:custGeom>
              <a:avLst/>
              <a:gdLst/>
              <a:ahLst/>
              <a:cxnLst/>
              <a:rect l="l" t="t" r="r" b="b"/>
              <a:pathLst>
                <a:path w="14244" h="5531" extrusionOk="0">
                  <a:moveTo>
                    <a:pt x="8411" y="0"/>
                  </a:moveTo>
                  <a:lnTo>
                    <a:pt x="8411" y="0"/>
                  </a:lnTo>
                  <a:cubicBezTo>
                    <a:pt x="8411" y="0"/>
                    <a:pt x="8569" y="1397"/>
                    <a:pt x="5862" y="2564"/>
                  </a:cubicBezTo>
                  <a:cubicBezTo>
                    <a:pt x="4940" y="2938"/>
                    <a:pt x="3990" y="3226"/>
                    <a:pt x="3025" y="3413"/>
                  </a:cubicBezTo>
                  <a:cubicBezTo>
                    <a:pt x="721" y="3889"/>
                    <a:pt x="1" y="5530"/>
                    <a:pt x="1" y="5530"/>
                  </a:cubicBezTo>
                  <a:lnTo>
                    <a:pt x="14243" y="5530"/>
                  </a:lnTo>
                  <a:lnTo>
                    <a:pt x="14200" y="3039"/>
                  </a:lnTo>
                  <a:lnTo>
                    <a:pt x="14171" y="418"/>
                  </a:lnTo>
                  <a:lnTo>
                    <a:pt x="8411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 flipH="1">
              <a:off x="2744112" y="4856444"/>
              <a:ext cx="529556" cy="110863"/>
            </a:xfrm>
            <a:custGeom>
              <a:avLst/>
              <a:gdLst/>
              <a:ahLst/>
              <a:cxnLst/>
              <a:rect l="l" t="t" r="r" b="b"/>
              <a:pathLst>
                <a:path w="14244" h="2982" extrusionOk="0">
                  <a:moveTo>
                    <a:pt x="5862" y="0"/>
                  </a:moveTo>
                  <a:cubicBezTo>
                    <a:pt x="4940" y="389"/>
                    <a:pt x="3990" y="677"/>
                    <a:pt x="3025" y="864"/>
                  </a:cubicBezTo>
                  <a:cubicBezTo>
                    <a:pt x="721" y="1340"/>
                    <a:pt x="1" y="2981"/>
                    <a:pt x="1" y="2981"/>
                  </a:cubicBezTo>
                  <a:lnTo>
                    <a:pt x="14243" y="2981"/>
                  </a:lnTo>
                  <a:lnTo>
                    <a:pt x="14200" y="490"/>
                  </a:lnTo>
                  <a:cubicBezTo>
                    <a:pt x="12918" y="850"/>
                    <a:pt x="10960" y="1685"/>
                    <a:pt x="7590" y="1959"/>
                  </a:cubicBezTo>
                  <a:cubicBezTo>
                    <a:pt x="7201" y="1268"/>
                    <a:pt x="6510" y="576"/>
                    <a:pt x="586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 flipH="1">
              <a:off x="2678270" y="2912396"/>
              <a:ext cx="409622" cy="1923192"/>
            </a:xfrm>
            <a:custGeom>
              <a:avLst/>
              <a:gdLst/>
              <a:ahLst/>
              <a:cxnLst/>
              <a:rect l="l" t="t" r="r" b="b"/>
              <a:pathLst>
                <a:path w="11018" h="51730" extrusionOk="0">
                  <a:moveTo>
                    <a:pt x="4292" y="0"/>
                  </a:moveTo>
                  <a:cubicBezTo>
                    <a:pt x="2478" y="0"/>
                    <a:pt x="793" y="764"/>
                    <a:pt x="289" y="2578"/>
                  </a:cubicBezTo>
                  <a:cubicBezTo>
                    <a:pt x="102" y="3284"/>
                    <a:pt x="15" y="4983"/>
                    <a:pt x="1" y="7345"/>
                  </a:cubicBezTo>
                  <a:cubicBezTo>
                    <a:pt x="1" y="7719"/>
                    <a:pt x="1" y="8108"/>
                    <a:pt x="15" y="8511"/>
                  </a:cubicBezTo>
                  <a:cubicBezTo>
                    <a:pt x="116" y="21516"/>
                    <a:pt x="2175" y="50102"/>
                    <a:pt x="2175" y="50102"/>
                  </a:cubicBezTo>
                  <a:lnTo>
                    <a:pt x="9794" y="51730"/>
                  </a:lnTo>
                  <a:cubicBezTo>
                    <a:pt x="9794" y="51730"/>
                    <a:pt x="10615" y="16029"/>
                    <a:pt x="10845" y="8511"/>
                  </a:cubicBezTo>
                  <a:cubicBezTo>
                    <a:pt x="10859" y="7964"/>
                    <a:pt x="10874" y="7561"/>
                    <a:pt x="10888" y="7345"/>
                  </a:cubicBezTo>
                  <a:cubicBezTo>
                    <a:pt x="10888" y="7331"/>
                    <a:pt x="10888" y="7316"/>
                    <a:pt x="10888" y="7302"/>
                  </a:cubicBezTo>
                  <a:cubicBezTo>
                    <a:pt x="11018" y="4349"/>
                    <a:pt x="10226" y="3313"/>
                    <a:pt x="9275" y="2132"/>
                  </a:cubicBezTo>
                  <a:cubicBezTo>
                    <a:pt x="8209" y="821"/>
                    <a:pt x="6179" y="0"/>
                    <a:pt x="4292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 flipH="1">
              <a:off x="2678270" y="2912359"/>
              <a:ext cx="409622" cy="272585"/>
            </a:xfrm>
            <a:custGeom>
              <a:avLst/>
              <a:gdLst/>
              <a:ahLst/>
              <a:cxnLst/>
              <a:rect l="l" t="t" r="r" b="b"/>
              <a:pathLst>
                <a:path w="11018" h="7332" extrusionOk="0">
                  <a:moveTo>
                    <a:pt x="4291" y="0"/>
                  </a:moveTo>
                  <a:cubicBezTo>
                    <a:pt x="2473" y="0"/>
                    <a:pt x="798" y="762"/>
                    <a:pt x="289" y="2579"/>
                  </a:cubicBezTo>
                  <a:cubicBezTo>
                    <a:pt x="102" y="3285"/>
                    <a:pt x="15" y="4984"/>
                    <a:pt x="1" y="7332"/>
                  </a:cubicBezTo>
                  <a:lnTo>
                    <a:pt x="10888" y="7332"/>
                  </a:lnTo>
                  <a:cubicBezTo>
                    <a:pt x="10888" y="7332"/>
                    <a:pt x="10888" y="7317"/>
                    <a:pt x="10888" y="7303"/>
                  </a:cubicBezTo>
                  <a:cubicBezTo>
                    <a:pt x="11018" y="4350"/>
                    <a:pt x="10226" y="3314"/>
                    <a:pt x="9275" y="2133"/>
                  </a:cubicBezTo>
                  <a:cubicBezTo>
                    <a:pt x="8219" y="820"/>
                    <a:pt x="6178" y="0"/>
                    <a:pt x="429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 flipH="1">
              <a:off x="3343227" y="2144085"/>
              <a:ext cx="599710" cy="525207"/>
            </a:xfrm>
            <a:custGeom>
              <a:avLst/>
              <a:gdLst/>
              <a:ahLst/>
              <a:cxnLst/>
              <a:rect l="l" t="t" r="r" b="b"/>
              <a:pathLst>
                <a:path w="16131" h="14127" extrusionOk="0">
                  <a:moveTo>
                    <a:pt x="1585" y="0"/>
                  </a:moveTo>
                  <a:lnTo>
                    <a:pt x="1" y="1829"/>
                  </a:lnTo>
                  <a:cubicBezTo>
                    <a:pt x="1" y="1829"/>
                    <a:pt x="5848" y="13451"/>
                    <a:pt x="8656" y="14099"/>
                  </a:cubicBezTo>
                  <a:cubicBezTo>
                    <a:pt x="8736" y="14118"/>
                    <a:pt x="8819" y="14127"/>
                    <a:pt x="8907" y="14127"/>
                  </a:cubicBezTo>
                  <a:cubicBezTo>
                    <a:pt x="11211" y="14127"/>
                    <a:pt x="16130" y="7964"/>
                    <a:pt x="16130" y="7964"/>
                  </a:cubicBezTo>
                  <a:lnTo>
                    <a:pt x="12184" y="4695"/>
                  </a:lnTo>
                  <a:lnTo>
                    <a:pt x="9319" y="7129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 flipH="1">
              <a:off x="3882375" y="2115161"/>
              <a:ext cx="240985" cy="118373"/>
            </a:xfrm>
            <a:custGeom>
              <a:avLst/>
              <a:gdLst/>
              <a:ahLst/>
              <a:cxnLst/>
              <a:rect l="l" t="t" r="r" b="b"/>
              <a:pathLst>
                <a:path w="6482" h="3184" extrusionOk="0">
                  <a:moveTo>
                    <a:pt x="418" y="1"/>
                  </a:moveTo>
                  <a:cubicBezTo>
                    <a:pt x="73" y="87"/>
                    <a:pt x="1" y="548"/>
                    <a:pt x="303" y="735"/>
                  </a:cubicBezTo>
                  <a:cubicBezTo>
                    <a:pt x="505" y="822"/>
                    <a:pt x="3011" y="980"/>
                    <a:pt x="3011" y="980"/>
                  </a:cubicBezTo>
                  <a:lnTo>
                    <a:pt x="3011" y="3155"/>
                  </a:lnTo>
                  <a:lnTo>
                    <a:pt x="5012" y="3183"/>
                  </a:lnTo>
                  <a:cubicBezTo>
                    <a:pt x="5019" y="3184"/>
                    <a:pt x="5025" y="3184"/>
                    <a:pt x="5032" y="3184"/>
                  </a:cubicBezTo>
                  <a:cubicBezTo>
                    <a:pt x="5423" y="3184"/>
                    <a:pt x="6067" y="2758"/>
                    <a:pt x="6251" y="2305"/>
                  </a:cubicBezTo>
                  <a:cubicBezTo>
                    <a:pt x="6452" y="1743"/>
                    <a:pt x="6481" y="1138"/>
                    <a:pt x="6352" y="562"/>
                  </a:cubicBezTo>
                  <a:cubicBezTo>
                    <a:pt x="6265" y="231"/>
                    <a:pt x="5977" y="1"/>
                    <a:pt x="564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 flipH="1">
              <a:off x="3880776" y="2073411"/>
              <a:ext cx="127482" cy="89003"/>
            </a:xfrm>
            <a:custGeom>
              <a:avLst/>
              <a:gdLst/>
              <a:ahLst/>
              <a:cxnLst/>
              <a:rect l="l" t="t" r="r" b="b"/>
              <a:pathLst>
                <a:path w="3429" h="2394" extrusionOk="0">
                  <a:moveTo>
                    <a:pt x="318" y="0"/>
                  </a:moveTo>
                  <a:cubicBezTo>
                    <a:pt x="275" y="0"/>
                    <a:pt x="231" y="0"/>
                    <a:pt x="188" y="15"/>
                  </a:cubicBezTo>
                  <a:cubicBezTo>
                    <a:pt x="1" y="87"/>
                    <a:pt x="188" y="605"/>
                    <a:pt x="390" y="764"/>
                  </a:cubicBezTo>
                  <a:cubicBezTo>
                    <a:pt x="548" y="893"/>
                    <a:pt x="793" y="1138"/>
                    <a:pt x="1110" y="1196"/>
                  </a:cubicBezTo>
                  <a:cubicBezTo>
                    <a:pt x="1192" y="1206"/>
                    <a:pt x="1275" y="1211"/>
                    <a:pt x="1359" y="1211"/>
                  </a:cubicBezTo>
                  <a:cubicBezTo>
                    <a:pt x="1512" y="1211"/>
                    <a:pt x="1667" y="1195"/>
                    <a:pt x="1816" y="1167"/>
                  </a:cubicBezTo>
                  <a:cubicBezTo>
                    <a:pt x="1816" y="1167"/>
                    <a:pt x="1902" y="1973"/>
                    <a:pt x="2075" y="2218"/>
                  </a:cubicBezTo>
                  <a:cubicBezTo>
                    <a:pt x="2161" y="2362"/>
                    <a:pt x="2377" y="2377"/>
                    <a:pt x="2737" y="2391"/>
                  </a:cubicBezTo>
                  <a:cubicBezTo>
                    <a:pt x="2755" y="2393"/>
                    <a:pt x="2773" y="2394"/>
                    <a:pt x="2791" y="2394"/>
                  </a:cubicBezTo>
                  <a:cubicBezTo>
                    <a:pt x="3072" y="2394"/>
                    <a:pt x="3315" y="2186"/>
                    <a:pt x="3342" y="1901"/>
                  </a:cubicBezTo>
                  <a:cubicBezTo>
                    <a:pt x="3428" y="1282"/>
                    <a:pt x="3184" y="533"/>
                    <a:pt x="2708" y="173"/>
                  </a:cubicBezTo>
                  <a:cubicBezTo>
                    <a:pt x="2661" y="141"/>
                    <a:pt x="2579" y="128"/>
                    <a:pt x="2476" y="128"/>
                  </a:cubicBezTo>
                  <a:cubicBezTo>
                    <a:pt x="2172" y="128"/>
                    <a:pt x="1685" y="238"/>
                    <a:pt x="1384" y="260"/>
                  </a:cubicBezTo>
                  <a:cubicBezTo>
                    <a:pt x="836" y="116"/>
                    <a:pt x="519" y="0"/>
                    <a:pt x="318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 flipH="1">
              <a:off x="3958403" y="2148175"/>
              <a:ext cx="75545" cy="90341"/>
            </a:xfrm>
            <a:custGeom>
              <a:avLst/>
              <a:gdLst/>
              <a:ahLst/>
              <a:cxnLst/>
              <a:rect l="l" t="t" r="r" b="b"/>
              <a:pathLst>
                <a:path w="2032" h="2430" extrusionOk="0">
                  <a:moveTo>
                    <a:pt x="672" y="0"/>
                  </a:moveTo>
                  <a:cubicBezTo>
                    <a:pt x="555" y="0"/>
                    <a:pt x="437" y="2"/>
                    <a:pt x="318" y="6"/>
                  </a:cubicBezTo>
                  <a:cubicBezTo>
                    <a:pt x="159" y="6"/>
                    <a:pt x="30" y="135"/>
                    <a:pt x="30" y="294"/>
                  </a:cubicBezTo>
                  <a:lnTo>
                    <a:pt x="15" y="625"/>
                  </a:lnTo>
                  <a:lnTo>
                    <a:pt x="15" y="884"/>
                  </a:lnTo>
                  <a:lnTo>
                    <a:pt x="1" y="1662"/>
                  </a:lnTo>
                  <a:lnTo>
                    <a:pt x="1" y="1935"/>
                  </a:lnTo>
                  <a:lnTo>
                    <a:pt x="1" y="2022"/>
                  </a:lnTo>
                  <a:cubicBezTo>
                    <a:pt x="1" y="2238"/>
                    <a:pt x="130" y="2425"/>
                    <a:pt x="274" y="2425"/>
                  </a:cubicBezTo>
                  <a:cubicBezTo>
                    <a:pt x="334" y="2428"/>
                    <a:pt x="399" y="2430"/>
                    <a:pt x="466" y="2430"/>
                  </a:cubicBezTo>
                  <a:cubicBezTo>
                    <a:pt x="721" y="2430"/>
                    <a:pt x="998" y="2404"/>
                    <a:pt x="1066" y="2324"/>
                  </a:cubicBezTo>
                  <a:cubicBezTo>
                    <a:pt x="1124" y="2223"/>
                    <a:pt x="1153" y="2108"/>
                    <a:pt x="1153" y="1993"/>
                  </a:cubicBezTo>
                  <a:cubicBezTo>
                    <a:pt x="1153" y="1878"/>
                    <a:pt x="1153" y="1763"/>
                    <a:pt x="1138" y="1662"/>
                  </a:cubicBezTo>
                  <a:lnTo>
                    <a:pt x="1138" y="1662"/>
                  </a:lnTo>
                  <a:cubicBezTo>
                    <a:pt x="1138" y="1662"/>
                    <a:pt x="1160" y="1664"/>
                    <a:pt x="1194" y="1664"/>
                  </a:cubicBezTo>
                  <a:cubicBezTo>
                    <a:pt x="1286" y="1664"/>
                    <a:pt x="1472" y="1648"/>
                    <a:pt x="1556" y="1532"/>
                  </a:cubicBezTo>
                  <a:cubicBezTo>
                    <a:pt x="1671" y="1374"/>
                    <a:pt x="1570" y="884"/>
                    <a:pt x="1570" y="884"/>
                  </a:cubicBezTo>
                  <a:cubicBezTo>
                    <a:pt x="1570" y="884"/>
                    <a:pt x="1945" y="884"/>
                    <a:pt x="2003" y="755"/>
                  </a:cubicBezTo>
                  <a:cubicBezTo>
                    <a:pt x="2031" y="683"/>
                    <a:pt x="2031" y="596"/>
                    <a:pt x="2031" y="524"/>
                  </a:cubicBezTo>
                  <a:cubicBezTo>
                    <a:pt x="2031" y="452"/>
                    <a:pt x="2031" y="395"/>
                    <a:pt x="2031" y="322"/>
                  </a:cubicBezTo>
                  <a:cubicBezTo>
                    <a:pt x="2031" y="193"/>
                    <a:pt x="1930" y="78"/>
                    <a:pt x="1801" y="63"/>
                  </a:cubicBezTo>
                  <a:cubicBezTo>
                    <a:pt x="1427" y="19"/>
                    <a:pt x="1053" y="0"/>
                    <a:pt x="672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 flipH="1">
              <a:off x="3958403" y="2167247"/>
              <a:ext cx="74987" cy="13830"/>
            </a:xfrm>
            <a:custGeom>
              <a:avLst/>
              <a:gdLst/>
              <a:ahLst/>
              <a:cxnLst/>
              <a:rect l="l" t="t" r="r" b="b"/>
              <a:pathLst>
                <a:path w="2017" h="372" extrusionOk="0">
                  <a:moveTo>
                    <a:pt x="1746" y="1"/>
                  </a:moveTo>
                  <a:cubicBezTo>
                    <a:pt x="1227" y="1"/>
                    <a:pt x="371" y="76"/>
                    <a:pt x="0" y="112"/>
                  </a:cubicBezTo>
                  <a:lnTo>
                    <a:pt x="0" y="371"/>
                  </a:lnTo>
                  <a:lnTo>
                    <a:pt x="1555" y="371"/>
                  </a:lnTo>
                  <a:cubicBezTo>
                    <a:pt x="1555" y="371"/>
                    <a:pt x="1930" y="371"/>
                    <a:pt x="1988" y="242"/>
                  </a:cubicBezTo>
                  <a:cubicBezTo>
                    <a:pt x="2016" y="170"/>
                    <a:pt x="2016" y="83"/>
                    <a:pt x="2016" y="11"/>
                  </a:cubicBezTo>
                  <a:cubicBezTo>
                    <a:pt x="1945" y="4"/>
                    <a:pt x="1853" y="1"/>
                    <a:pt x="1746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 flipH="1">
              <a:off x="3990524" y="2208886"/>
              <a:ext cx="43423" cy="11785"/>
            </a:xfrm>
            <a:custGeom>
              <a:avLst/>
              <a:gdLst/>
              <a:ahLst/>
              <a:cxnLst/>
              <a:rect l="l" t="t" r="r" b="b"/>
              <a:pathLst>
                <a:path w="1168" h="317" extrusionOk="0">
                  <a:moveTo>
                    <a:pt x="1" y="0"/>
                  </a:moveTo>
                  <a:lnTo>
                    <a:pt x="1" y="259"/>
                  </a:lnTo>
                  <a:lnTo>
                    <a:pt x="1167" y="317"/>
                  </a:lnTo>
                  <a:cubicBezTo>
                    <a:pt x="1167" y="216"/>
                    <a:pt x="1167" y="101"/>
                    <a:pt x="1153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 flipH="1">
              <a:off x="3082501" y="2071255"/>
              <a:ext cx="466355" cy="449773"/>
            </a:xfrm>
            <a:custGeom>
              <a:avLst/>
              <a:gdLst/>
              <a:ahLst/>
              <a:cxnLst/>
              <a:rect l="l" t="t" r="r" b="b"/>
              <a:pathLst>
                <a:path w="12544" h="12098" extrusionOk="0">
                  <a:moveTo>
                    <a:pt x="9188" y="1"/>
                  </a:moveTo>
                  <a:cubicBezTo>
                    <a:pt x="9131" y="1"/>
                    <a:pt x="9059" y="1"/>
                    <a:pt x="8987" y="30"/>
                  </a:cubicBezTo>
                  <a:cubicBezTo>
                    <a:pt x="7561" y="534"/>
                    <a:pt x="3327" y="4220"/>
                    <a:pt x="0" y="7331"/>
                  </a:cubicBezTo>
                  <a:lnTo>
                    <a:pt x="5228" y="12098"/>
                  </a:lnTo>
                  <a:cubicBezTo>
                    <a:pt x="6855" y="10499"/>
                    <a:pt x="9836" y="7475"/>
                    <a:pt x="10326" y="6611"/>
                  </a:cubicBezTo>
                  <a:cubicBezTo>
                    <a:pt x="12544" y="2708"/>
                    <a:pt x="10340" y="1"/>
                    <a:pt x="9188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 flipH="1">
              <a:off x="2678270" y="2050324"/>
              <a:ext cx="763514" cy="1050041"/>
            </a:xfrm>
            <a:custGeom>
              <a:avLst/>
              <a:gdLst/>
              <a:ahLst/>
              <a:cxnLst/>
              <a:rect l="l" t="t" r="r" b="b"/>
              <a:pathLst>
                <a:path w="20537" h="28244" extrusionOk="0">
                  <a:moveTo>
                    <a:pt x="12355" y="0"/>
                  </a:moveTo>
                  <a:cubicBezTo>
                    <a:pt x="12269" y="0"/>
                    <a:pt x="12183" y="1"/>
                    <a:pt x="12098" y="2"/>
                  </a:cubicBezTo>
                  <a:cubicBezTo>
                    <a:pt x="9865" y="2"/>
                    <a:pt x="7561" y="247"/>
                    <a:pt x="7561" y="247"/>
                  </a:cubicBezTo>
                  <a:lnTo>
                    <a:pt x="7576" y="247"/>
                  </a:lnTo>
                  <a:cubicBezTo>
                    <a:pt x="7273" y="276"/>
                    <a:pt x="6985" y="319"/>
                    <a:pt x="6712" y="391"/>
                  </a:cubicBezTo>
                  <a:cubicBezTo>
                    <a:pt x="6496" y="449"/>
                    <a:pt x="6308" y="521"/>
                    <a:pt x="6107" y="593"/>
                  </a:cubicBezTo>
                  <a:cubicBezTo>
                    <a:pt x="5588" y="780"/>
                    <a:pt x="5142" y="1140"/>
                    <a:pt x="4854" y="1601"/>
                  </a:cubicBezTo>
                  <a:cubicBezTo>
                    <a:pt x="4566" y="2119"/>
                    <a:pt x="4364" y="4265"/>
                    <a:pt x="4249" y="6684"/>
                  </a:cubicBezTo>
                  <a:cubicBezTo>
                    <a:pt x="4076" y="9997"/>
                    <a:pt x="4033" y="13799"/>
                    <a:pt x="4033" y="14620"/>
                  </a:cubicBezTo>
                  <a:cubicBezTo>
                    <a:pt x="3428" y="17413"/>
                    <a:pt x="1009" y="23087"/>
                    <a:pt x="1" y="28243"/>
                  </a:cubicBezTo>
                  <a:lnTo>
                    <a:pt x="20537" y="28243"/>
                  </a:lnTo>
                  <a:cubicBezTo>
                    <a:pt x="20321" y="26731"/>
                    <a:pt x="19442" y="20610"/>
                    <a:pt x="18650" y="17413"/>
                  </a:cubicBezTo>
                  <a:cubicBezTo>
                    <a:pt x="18535" y="16909"/>
                    <a:pt x="18391" y="16405"/>
                    <a:pt x="18204" y="15916"/>
                  </a:cubicBezTo>
                  <a:cubicBezTo>
                    <a:pt x="18938" y="11077"/>
                    <a:pt x="19399" y="7059"/>
                    <a:pt x="19471" y="4553"/>
                  </a:cubicBezTo>
                  <a:cubicBezTo>
                    <a:pt x="19500" y="3127"/>
                    <a:pt x="19399" y="2191"/>
                    <a:pt x="19154" y="1874"/>
                  </a:cubicBezTo>
                  <a:cubicBezTo>
                    <a:pt x="18722" y="1313"/>
                    <a:pt x="18017" y="938"/>
                    <a:pt x="16922" y="636"/>
                  </a:cubicBezTo>
                  <a:cubicBezTo>
                    <a:pt x="16692" y="564"/>
                    <a:pt x="16461" y="506"/>
                    <a:pt x="16216" y="449"/>
                  </a:cubicBezTo>
                  <a:cubicBezTo>
                    <a:pt x="16015" y="405"/>
                    <a:pt x="15799" y="362"/>
                    <a:pt x="15568" y="319"/>
                  </a:cubicBezTo>
                  <a:cubicBezTo>
                    <a:pt x="15280" y="276"/>
                    <a:pt x="14963" y="218"/>
                    <a:pt x="14632" y="161"/>
                  </a:cubicBezTo>
                  <a:cubicBezTo>
                    <a:pt x="13868" y="57"/>
                    <a:pt x="13116" y="0"/>
                    <a:pt x="12355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 flipH="1">
              <a:off x="2854417" y="2050361"/>
              <a:ext cx="345379" cy="254926"/>
            </a:xfrm>
            <a:custGeom>
              <a:avLst/>
              <a:gdLst/>
              <a:ahLst/>
              <a:cxnLst/>
              <a:rect l="l" t="t" r="r" b="b"/>
              <a:pathLst>
                <a:path w="9290" h="6857" extrusionOk="0">
                  <a:moveTo>
                    <a:pt x="5579" y="0"/>
                  </a:moveTo>
                  <a:cubicBezTo>
                    <a:pt x="3357" y="0"/>
                    <a:pt x="1067" y="246"/>
                    <a:pt x="1067" y="246"/>
                  </a:cubicBezTo>
                  <a:cubicBezTo>
                    <a:pt x="764" y="275"/>
                    <a:pt x="476" y="318"/>
                    <a:pt x="188" y="390"/>
                  </a:cubicBezTo>
                  <a:cubicBezTo>
                    <a:pt x="1" y="448"/>
                    <a:pt x="1513" y="5315"/>
                    <a:pt x="2809" y="6856"/>
                  </a:cubicBezTo>
                  <a:cubicBezTo>
                    <a:pt x="5805" y="3414"/>
                    <a:pt x="9290" y="361"/>
                    <a:pt x="9059" y="318"/>
                  </a:cubicBezTo>
                  <a:cubicBezTo>
                    <a:pt x="8771" y="275"/>
                    <a:pt x="8454" y="217"/>
                    <a:pt x="8123" y="160"/>
                  </a:cubicBezTo>
                  <a:cubicBezTo>
                    <a:pt x="7397" y="42"/>
                    <a:pt x="6493" y="0"/>
                    <a:pt x="5579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 flipH="1">
              <a:off x="2879029" y="2319154"/>
              <a:ext cx="152093" cy="174139"/>
            </a:xfrm>
            <a:custGeom>
              <a:avLst/>
              <a:gdLst/>
              <a:ahLst/>
              <a:cxnLst/>
              <a:rect l="l" t="t" r="r" b="b"/>
              <a:pathLst>
                <a:path w="4091" h="4684" extrusionOk="0">
                  <a:moveTo>
                    <a:pt x="0" y="1"/>
                  </a:moveTo>
                  <a:lnTo>
                    <a:pt x="0" y="3270"/>
                  </a:lnTo>
                  <a:cubicBezTo>
                    <a:pt x="0" y="3270"/>
                    <a:pt x="101" y="4220"/>
                    <a:pt x="1368" y="4580"/>
                  </a:cubicBezTo>
                  <a:cubicBezTo>
                    <a:pt x="1621" y="4652"/>
                    <a:pt x="1870" y="4684"/>
                    <a:pt x="2108" y="4684"/>
                  </a:cubicBezTo>
                  <a:cubicBezTo>
                    <a:pt x="3069" y="4684"/>
                    <a:pt x="3857" y="4169"/>
                    <a:pt x="3961" y="3673"/>
                  </a:cubicBezTo>
                  <a:cubicBezTo>
                    <a:pt x="4090" y="2996"/>
                    <a:pt x="4018" y="145"/>
                    <a:pt x="4004" y="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 flipH="1">
              <a:off x="2274560" y="2309005"/>
              <a:ext cx="547216" cy="882371"/>
            </a:xfrm>
            <a:custGeom>
              <a:avLst/>
              <a:gdLst/>
              <a:ahLst/>
              <a:cxnLst/>
              <a:rect l="l" t="t" r="r" b="b"/>
              <a:pathLst>
                <a:path w="14719" h="23734" extrusionOk="0">
                  <a:moveTo>
                    <a:pt x="8324" y="0"/>
                  </a:moveTo>
                  <a:lnTo>
                    <a:pt x="3788" y="3946"/>
                  </a:lnTo>
                  <a:lnTo>
                    <a:pt x="7158" y="7402"/>
                  </a:lnTo>
                  <a:cubicBezTo>
                    <a:pt x="7158" y="7402"/>
                    <a:pt x="922" y="18232"/>
                    <a:pt x="735" y="18390"/>
                  </a:cubicBezTo>
                  <a:cubicBezTo>
                    <a:pt x="547" y="18549"/>
                    <a:pt x="605" y="20191"/>
                    <a:pt x="605" y="20191"/>
                  </a:cubicBezTo>
                  <a:cubicBezTo>
                    <a:pt x="605" y="20191"/>
                    <a:pt x="0" y="20738"/>
                    <a:pt x="115" y="20939"/>
                  </a:cubicBezTo>
                  <a:cubicBezTo>
                    <a:pt x="187" y="21094"/>
                    <a:pt x="252" y="21153"/>
                    <a:pt x="378" y="21153"/>
                  </a:cubicBezTo>
                  <a:cubicBezTo>
                    <a:pt x="428" y="21153"/>
                    <a:pt x="488" y="21143"/>
                    <a:pt x="562" y="21127"/>
                  </a:cubicBezTo>
                  <a:cubicBezTo>
                    <a:pt x="821" y="21069"/>
                    <a:pt x="1296" y="20752"/>
                    <a:pt x="1368" y="20565"/>
                  </a:cubicBezTo>
                  <a:cubicBezTo>
                    <a:pt x="1455" y="20234"/>
                    <a:pt x="1512" y="19888"/>
                    <a:pt x="1556" y="19543"/>
                  </a:cubicBezTo>
                  <a:lnTo>
                    <a:pt x="2088" y="19543"/>
                  </a:lnTo>
                  <a:cubicBezTo>
                    <a:pt x="2088" y="19543"/>
                    <a:pt x="3096" y="21184"/>
                    <a:pt x="3240" y="21501"/>
                  </a:cubicBezTo>
                  <a:cubicBezTo>
                    <a:pt x="3240" y="21919"/>
                    <a:pt x="3500" y="23733"/>
                    <a:pt x="4047" y="23733"/>
                  </a:cubicBezTo>
                  <a:cubicBezTo>
                    <a:pt x="4407" y="23733"/>
                    <a:pt x="4249" y="22164"/>
                    <a:pt x="4177" y="21746"/>
                  </a:cubicBezTo>
                  <a:cubicBezTo>
                    <a:pt x="4090" y="21328"/>
                    <a:pt x="3572" y="19456"/>
                    <a:pt x="3572" y="19456"/>
                  </a:cubicBezTo>
                  <a:cubicBezTo>
                    <a:pt x="3572" y="19456"/>
                    <a:pt x="13869" y="9001"/>
                    <a:pt x="14301" y="6970"/>
                  </a:cubicBezTo>
                  <a:cubicBezTo>
                    <a:pt x="14718" y="4954"/>
                    <a:pt x="8324" y="0"/>
                    <a:pt x="8324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 flipH="1">
              <a:off x="2408956" y="2098580"/>
              <a:ext cx="466912" cy="449773"/>
            </a:xfrm>
            <a:custGeom>
              <a:avLst/>
              <a:gdLst/>
              <a:ahLst/>
              <a:cxnLst/>
              <a:rect l="l" t="t" r="r" b="b"/>
              <a:pathLst>
                <a:path w="12559" h="12098" extrusionOk="0">
                  <a:moveTo>
                    <a:pt x="3356" y="0"/>
                  </a:moveTo>
                  <a:cubicBezTo>
                    <a:pt x="2204" y="0"/>
                    <a:pt x="1" y="2708"/>
                    <a:pt x="2218" y="6611"/>
                  </a:cubicBezTo>
                  <a:cubicBezTo>
                    <a:pt x="2708" y="7475"/>
                    <a:pt x="5704" y="10499"/>
                    <a:pt x="7317" y="12097"/>
                  </a:cubicBezTo>
                  <a:lnTo>
                    <a:pt x="12559" y="7331"/>
                  </a:lnTo>
                  <a:cubicBezTo>
                    <a:pt x="9232" y="4220"/>
                    <a:pt x="4998" y="533"/>
                    <a:pt x="3558" y="29"/>
                  </a:cubicBezTo>
                  <a:cubicBezTo>
                    <a:pt x="3500" y="15"/>
                    <a:pt x="3428" y="0"/>
                    <a:pt x="3356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 flipH="1">
              <a:off x="2897766" y="1683084"/>
              <a:ext cx="336270" cy="560079"/>
            </a:xfrm>
            <a:custGeom>
              <a:avLst/>
              <a:gdLst/>
              <a:ahLst/>
              <a:cxnLst/>
              <a:rect l="l" t="t" r="r" b="b"/>
              <a:pathLst>
                <a:path w="9045" h="15065" extrusionOk="0">
                  <a:moveTo>
                    <a:pt x="1066" y="1"/>
                  </a:moveTo>
                  <a:cubicBezTo>
                    <a:pt x="778" y="318"/>
                    <a:pt x="591" y="865"/>
                    <a:pt x="562" y="1931"/>
                  </a:cubicBezTo>
                  <a:cubicBezTo>
                    <a:pt x="663" y="3616"/>
                    <a:pt x="792" y="3961"/>
                    <a:pt x="591" y="4408"/>
                  </a:cubicBezTo>
                  <a:cubicBezTo>
                    <a:pt x="389" y="4825"/>
                    <a:pt x="0" y="4797"/>
                    <a:pt x="29" y="4998"/>
                  </a:cubicBezTo>
                  <a:cubicBezTo>
                    <a:pt x="43" y="5200"/>
                    <a:pt x="691" y="5272"/>
                    <a:pt x="706" y="5848"/>
                  </a:cubicBezTo>
                  <a:cubicBezTo>
                    <a:pt x="706" y="6453"/>
                    <a:pt x="691" y="7360"/>
                    <a:pt x="908" y="7533"/>
                  </a:cubicBezTo>
                  <a:cubicBezTo>
                    <a:pt x="1113" y="7710"/>
                    <a:pt x="1470" y="7803"/>
                    <a:pt x="1931" y="7803"/>
                  </a:cubicBezTo>
                  <a:cubicBezTo>
                    <a:pt x="2181" y="7803"/>
                    <a:pt x="2462" y="7776"/>
                    <a:pt x="2765" y="7720"/>
                  </a:cubicBezTo>
                  <a:cubicBezTo>
                    <a:pt x="2866" y="7706"/>
                    <a:pt x="2952" y="7691"/>
                    <a:pt x="3024" y="7691"/>
                  </a:cubicBezTo>
                  <a:cubicBezTo>
                    <a:pt x="3077" y="7686"/>
                    <a:pt x="3125" y="7684"/>
                    <a:pt x="3170" y="7684"/>
                  </a:cubicBezTo>
                  <a:cubicBezTo>
                    <a:pt x="3653" y="7684"/>
                    <a:pt x="3703" y="7954"/>
                    <a:pt x="3716" y="8152"/>
                  </a:cubicBezTo>
                  <a:cubicBezTo>
                    <a:pt x="3759" y="8671"/>
                    <a:pt x="3586" y="9189"/>
                    <a:pt x="3241" y="9578"/>
                  </a:cubicBezTo>
                  <a:cubicBezTo>
                    <a:pt x="2924" y="9938"/>
                    <a:pt x="2016" y="10082"/>
                    <a:pt x="2016" y="10082"/>
                  </a:cubicBezTo>
                  <a:cubicBezTo>
                    <a:pt x="2016" y="10082"/>
                    <a:pt x="3039" y="14834"/>
                    <a:pt x="3989" y="15065"/>
                  </a:cubicBezTo>
                  <a:cubicBezTo>
                    <a:pt x="4781" y="14474"/>
                    <a:pt x="7532" y="11508"/>
                    <a:pt x="9044" y="10039"/>
                  </a:cubicBezTo>
                  <a:cubicBezTo>
                    <a:pt x="8065" y="9722"/>
                    <a:pt x="7100" y="9203"/>
                    <a:pt x="6783" y="8267"/>
                  </a:cubicBezTo>
                  <a:cubicBezTo>
                    <a:pt x="6466" y="7331"/>
                    <a:pt x="6740" y="4998"/>
                    <a:pt x="6740" y="4998"/>
                  </a:cubicBezTo>
                  <a:lnTo>
                    <a:pt x="6740" y="4998"/>
                  </a:lnTo>
                  <a:cubicBezTo>
                    <a:pt x="6740" y="4998"/>
                    <a:pt x="6817" y="5037"/>
                    <a:pt x="6957" y="5037"/>
                  </a:cubicBezTo>
                  <a:cubicBezTo>
                    <a:pt x="7074" y="5037"/>
                    <a:pt x="7235" y="5010"/>
                    <a:pt x="7431" y="4912"/>
                  </a:cubicBezTo>
                  <a:cubicBezTo>
                    <a:pt x="7863" y="4681"/>
                    <a:pt x="8223" y="2651"/>
                    <a:pt x="7518" y="2478"/>
                  </a:cubicBezTo>
                  <a:cubicBezTo>
                    <a:pt x="7437" y="2459"/>
                    <a:pt x="7359" y="2449"/>
                    <a:pt x="7285" y="2449"/>
                  </a:cubicBezTo>
                  <a:cubicBezTo>
                    <a:pt x="6752" y="2449"/>
                    <a:pt x="6395" y="2935"/>
                    <a:pt x="6193" y="3731"/>
                  </a:cubicBezTo>
                  <a:cubicBezTo>
                    <a:pt x="5545" y="3155"/>
                    <a:pt x="5401" y="2478"/>
                    <a:pt x="4652" y="2363"/>
                  </a:cubicBezTo>
                  <a:cubicBezTo>
                    <a:pt x="3903" y="2248"/>
                    <a:pt x="2204" y="2046"/>
                    <a:pt x="1512" y="1095"/>
                  </a:cubicBezTo>
                  <a:cubicBezTo>
                    <a:pt x="1282" y="764"/>
                    <a:pt x="1138" y="390"/>
                    <a:pt x="106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 flipH="1">
              <a:off x="3146744" y="1892989"/>
              <a:ext cx="44464" cy="28775"/>
            </a:xfrm>
            <a:custGeom>
              <a:avLst/>
              <a:gdLst/>
              <a:ahLst/>
              <a:cxnLst/>
              <a:rect l="l" t="t" r="r" b="b"/>
              <a:pathLst>
                <a:path w="1196" h="774" extrusionOk="0">
                  <a:moveTo>
                    <a:pt x="1196" y="0"/>
                  </a:moveTo>
                  <a:lnTo>
                    <a:pt x="0" y="605"/>
                  </a:lnTo>
                  <a:cubicBezTo>
                    <a:pt x="145" y="719"/>
                    <a:pt x="328" y="773"/>
                    <a:pt x="510" y="773"/>
                  </a:cubicBezTo>
                  <a:cubicBezTo>
                    <a:pt x="581" y="773"/>
                    <a:pt x="652" y="765"/>
                    <a:pt x="720" y="749"/>
                  </a:cubicBezTo>
                  <a:cubicBezTo>
                    <a:pt x="1152" y="620"/>
                    <a:pt x="1196" y="0"/>
                    <a:pt x="1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 flipH="1">
              <a:off x="3001640" y="1770117"/>
              <a:ext cx="219570" cy="94394"/>
            </a:xfrm>
            <a:custGeom>
              <a:avLst/>
              <a:gdLst/>
              <a:ahLst/>
              <a:cxnLst/>
              <a:rect l="l" t="t" r="r" b="b"/>
              <a:pathLst>
                <a:path w="5906" h="2539" extrusionOk="0">
                  <a:moveTo>
                    <a:pt x="1813" y="345"/>
                  </a:moveTo>
                  <a:cubicBezTo>
                    <a:pt x="2037" y="345"/>
                    <a:pt x="2265" y="428"/>
                    <a:pt x="2449" y="612"/>
                  </a:cubicBezTo>
                  <a:cubicBezTo>
                    <a:pt x="3040" y="1203"/>
                    <a:pt x="2622" y="2196"/>
                    <a:pt x="1801" y="2196"/>
                  </a:cubicBezTo>
                  <a:cubicBezTo>
                    <a:pt x="1297" y="2196"/>
                    <a:pt x="879" y="1779"/>
                    <a:pt x="879" y="1275"/>
                  </a:cubicBezTo>
                  <a:cubicBezTo>
                    <a:pt x="879" y="717"/>
                    <a:pt x="1338" y="345"/>
                    <a:pt x="1813" y="345"/>
                  </a:cubicBezTo>
                  <a:close/>
                  <a:moveTo>
                    <a:pt x="1803" y="0"/>
                  </a:moveTo>
                  <a:cubicBezTo>
                    <a:pt x="1250" y="0"/>
                    <a:pt x="699" y="339"/>
                    <a:pt x="563" y="1015"/>
                  </a:cubicBezTo>
                  <a:cubicBezTo>
                    <a:pt x="548" y="1073"/>
                    <a:pt x="491" y="1116"/>
                    <a:pt x="433" y="1116"/>
                  </a:cubicBezTo>
                  <a:lnTo>
                    <a:pt x="145" y="1116"/>
                  </a:lnTo>
                  <a:cubicBezTo>
                    <a:pt x="73" y="1116"/>
                    <a:pt x="15" y="1174"/>
                    <a:pt x="15" y="1246"/>
                  </a:cubicBezTo>
                  <a:cubicBezTo>
                    <a:pt x="1" y="1318"/>
                    <a:pt x="73" y="1390"/>
                    <a:pt x="145" y="1390"/>
                  </a:cubicBezTo>
                  <a:lnTo>
                    <a:pt x="433" y="1390"/>
                  </a:lnTo>
                  <a:cubicBezTo>
                    <a:pt x="491" y="1390"/>
                    <a:pt x="534" y="1433"/>
                    <a:pt x="548" y="1491"/>
                  </a:cubicBezTo>
                  <a:cubicBezTo>
                    <a:pt x="671" y="2189"/>
                    <a:pt x="1236" y="2538"/>
                    <a:pt x="1801" y="2538"/>
                  </a:cubicBezTo>
                  <a:cubicBezTo>
                    <a:pt x="2366" y="2538"/>
                    <a:pt x="2932" y="2189"/>
                    <a:pt x="3054" y="1491"/>
                  </a:cubicBezTo>
                  <a:cubicBezTo>
                    <a:pt x="3068" y="1433"/>
                    <a:pt x="3112" y="1390"/>
                    <a:pt x="3184" y="1390"/>
                  </a:cubicBezTo>
                  <a:lnTo>
                    <a:pt x="5761" y="1390"/>
                  </a:lnTo>
                  <a:cubicBezTo>
                    <a:pt x="5833" y="1390"/>
                    <a:pt x="5905" y="1318"/>
                    <a:pt x="5905" y="1246"/>
                  </a:cubicBezTo>
                  <a:cubicBezTo>
                    <a:pt x="5891" y="1174"/>
                    <a:pt x="5833" y="1116"/>
                    <a:pt x="5761" y="1116"/>
                  </a:cubicBezTo>
                  <a:lnTo>
                    <a:pt x="3169" y="1116"/>
                  </a:lnTo>
                  <a:cubicBezTo>
                    <a:pt x="3112" y="1116"/>
                    <a:pt x="3054" y="1073"/>
                    <a:pt x="3054" y="1015"/>
                  </a:cubicBezTo>
                  <a:cubicBezTo>
                    <a:pt x="2910" y="339"/>
                    <a:pt x="2355" y="0"/>
                    <a:pt x="1803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 flipH="1">
              <a:off x="2897766" y="1846405"/>
              <a:ext cx="261321" cy="396758"/>
            </a:xfrm>
            <a:custGeom>
              <a:avLst/>
              <a:gdLst/>
              <a:ahLst/>
              <a:cxnLst/>
              <a:rect l="l" t="t" r="r" b="b"/>
              <a:pathLst>
                <a:path w="7029" h="10672" extrusionOk="0">
                  <a:moveTo>
                    <a:pt x="4292" y="0"/>
                  </a:moveTo>
                  <a:cubicBezTo>
                    <a:pt x="4234" y="303"/>
                    <a:pt x="4177" y="490"/>
                    <a:pt x="4148" y="634"/>
                  </a:cubicBezTo>
                  <a:cubicBezTo>
                    <a:pt x="3500" y="2665"/>
                    <a:pt x="1685" y="3169"/>
                    <a:pt x="1008" y="3298"/>
                  </a:cubicBezTo>
                  <a:cubicBezTo>
                    <a:pt x="1061" y="3293"/>
                    <a:pt x="1109" y="3291"/>
                    <a:pt x="1154" y="3291"/>
                  </a:cubicBezTo>
                  <a:cubicBezTo>
                    <a:pt x="1637" y="3291"/>
                    <a:pt x="1687" y="3561"/>
                    <a:pt x="1700" y="3759"/>
                  </a:cubicBezTo>
                  <a:cubicBezTo>
                    <a:pt x="1743" y="4278"/>
                    <a:pt x="1570" y="4796"/>
                    <a:pt x="1225" y="5185"/>
                  </a:cubicBezTo>
                  <a:cubicBezTo>
                    <a:pt x="908" y="5545"/>
                    <a:pt x="0" y="5689"/>
                    <a:pt x="0" y="5689"/>
                  </a:cubicBezTo>
                  <a:cubicBezTo>
                    <a:pt x="0" y="5689"/>
                    <a:pt x="1023" y="10441"/>
                    <a:pt x="1973" y="10672"/>
                  </a:cubicBezTo>
                  <a:cubicBezTo>
                    <a:pt x="2765" y="10081"/>
                    <a:pt x="5516" y="7115"/>
                    <a:pt x="7028" y="5646"/>
                  </a:cubicBezTo>
                  <a:cubicBezTo>
                    <a:pt x="6049" y="5329"/>
                    <a:pt x="5084" y="4810"/>
                    <a:pt x="4767" y="3874"/>
                  </a:cubicBezTo>
                  <a:cubicBezTo>
                    <a:pt x="4450" y="2938"/>
                    <a:pt x="4724" y="605"/>
                    <a:pt x="4724" y="605"/>
                  </a:cubicBezTo>
                  <a:cubicBezTo>
                    <a:pt x="4724" y="605"/>
                    <a:pt x="4393" y="519"/>
                    <a:pt x="429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 flipH="1">
              <a:off x="2955057" y="1790490"/>
              <a:ext cx="35913" cy="59707"/>
            </a:xfrm>
            <a:custGeom>
              <a:avLst/>
              <a:gdLst/>
              <a:ahLst/>
              <a:cxnLst/>
              <a:rect l="l" t="t" r="r" b="b"/>
              <a:pathLst>
                <a:path w="966" h="1606" extrusionOk="0">
                  <a:moveTo>
                    <a:pt x="772" y="1"/>
                  </a:moveTo>
                  <a:cubicBezTo>
                    <a:pt x="694" y="1"/>
                    <a:pt x="595" y="29"/>
                    <a:pt x="476" y="122"/>
                  </a:cubicBezTo>
                  <a:cubicBezTo>
                    <a:pt x="58" y="424"/>
                    <a:pt x="0" y="1605"/>
                    <a:pt x="432" y="1605"/>
                  </a:cubicBezTo>
                  <a:cubicBezTo>
                    <a:pt x="879" y="1605"/>
                    <a:pt x="893" y="871"/>
                    <a:pt x="591" y="799"/>
                  </a:cubicBezTo>
                  <a:cubicBezTo>
                    <a:pt x="533" y="784"/>
                    <a:pt x="461" y="770"/>
                    <a:pt x="389" y="755"/>
                  </a:cubicBezTo>
                  <a:cubicBezTo>
                    <a:pt x="389" y="755"/>
                    <a:pt x="461" y="79"/>
                    <a:pt x="965" y="79"/>
                  </a:cubicBezTo>
                  <a:cubicBezTo>
                    <a:pt x="965" y="79"/>
                    <a:pt x="898" y="1"/>
                    <a:pt x="772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 flipH="1">
              <a:off x="3137635" y="1740263"/>
              <a:ext cx="45542" cy="18886"/>
            </a:xfrm>
            <a:custGeom>
              <a:avLst/>
              <a:gdLst/>
              <a:ahLst/>
              <a:cxnLst/>
              <a:rect l="l" t="t" r="r" b="b"/>
              <a:pathLst>
                <a:path w="1225" h="508" extrusionOk="0">
                  <a:moveTo>
                    <a:pt x="643" y="0"/>
                  </a:moveTo>
                  <a:cubicBezTo>
                    <a:pt x="352" y="0"/>
                    <a:pt x="65" y="231"/>
                    <a:pt x="0" y="508"/>
                  </a:cubicBezTo>
                  <a:cubicBezTo>
                    <a:pt x="199" y="427"/>
                    <a:pt x="414" y="387"/>
                    <a:pt x="627" y="387"/>
                  </a:cubicBezTo>
                  <a:cubicBezTo>
                    <a:pt x="831" y="387"/>
                    <a:pt x="1035" y="423"/>
                    <a:pt x="1224" y="494"/>
                  </a:cubicBezTo>
                  <a:cubicBezTo>
                    <a:pt x="1093" y="137"/>
                    <a:pt x="866" y="0"/>
                    <a:pt x="643" y="0"/>
                  </a:cubicBezTo>
                  <a:close/>
                </a:path>
              </a:pathLst>
            </a:custGeom>
            <a:solidFill>
              <a:srgbClr val="1D2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 flipH="1">
              <a:off x="1477883" y="1608692"/>
              <a:ext cx="622723" cy="706707"/>
            </a:xfrm>
            <a:custGeom>
              <a:avLst/>
              <a:gdLst/>
              <a:ahLst/>
              <a:cxnLst/>
              <a:rect l="l" t="t" r="r" b="b"/>
              <a:pathLst>
                <a:path w="16750" h="19009" extrusionOk="0">
                  <a:moveTo>
                    <a:pt x="5344" y="0"/>
                  </a:moveTo>
                  <a:cubicBezTo>
                    <a:pt x="4494" y="0"/>
                    <a:pt x="3601" y="115"/>
                    <a:pt x="2967" y="475"/>
                  </a:cubicBezTo>
                  <a:cubicBezTo>
                    <a:pt x="2723" y="605"/>
                    <a:pt x="2521" y="792"/>
                    <a:pt x="2377" y="1023"/>
                  </a:cubicBezTo>
                  <a:cubicBezTo>
                    <a:pt x="1614" y="2189"/>
                    <a:pt x="1902" y="4335"/>
                    <a:pt x="1585" y="5674"/>
                  </a:cubicBezTo>
                  <a:cubicBezTo>
                    <a:pt x="1412" y="6452"/>
                    <a:pt x="735" y="6913"/>
                    <a:pt x="375" y="7590"/>
                  </a:cubicBezTo>
                  <a:cubicBezTo>
                    <a:pt x="73" y="8195"/>
                    <a:pt x="1" y="8871"/>
                    <a:pt x="174" y="9519"/>
                  </a:cubicBezTo>
                  <a:cubicBezTo>
                    <a:pt x="332" y="10182"/>
                    <a:pt x="778" y="10513"/>
                    <a:pt x="1110" y="11075"/>
                  </a:cubicBezTo>
                  <a:cubicBezTo>
                    <a:pt x="1844" y="12299"/>
                    <a:pt x="951" y="13624"/>
                    <a:pt x="778" y="14862"/>
                  </a:cubicBezTo>
                  <a:cubicBezTo>
                    <a:pt x="548" y="16461"/>
                    <a:pt x="1671" y="18074"/>
                    <a:pt x="3183" y="18679"/>
                  </a:cubicBezTo>
                  <a:cubicBezTo>
                    <a:pt x="3746" y="18906"/>
                    <a:pt x="4345" y="19009"/>
                    <a:pt x="4949" y="19009"/>
                  </a:cubicBezTo>
                  <a:cubicBezTo>
                    <a:pt x="5954" y="19009"/>
                    <a:pt x="6973" y="18723"/>
                    <a:pt x="7864" y="18247"/>
                  </a:cubicBezTo>
                  <a:cubicBezTo>
                    <a:pt x="8551" y="17873"/>
                    <a:pt x="9348" y="17767"/>
                    <a:pt x="10183" y="17767"/>
                  </a:cubicBezTo>
                  <a:cubicBezTo>
                    <a:pt x="10731" y="17767"/>
                    <a:pt x="11294" y="17812"/>
                    <a:pt x="11853" y="17858"/>
                  </a:cubicBezTo>
                  <a:cubicBezTo>
                    <a:pt x="12412" y="17901"/>
                    <a:pt x="12972" y="17944"/>
                    <a:pt x="13510" y="17944"/>
                  </a:cubicBezTo>
                  <a:cubicBezTo>
                    <a:pt x="13872" y="17944"/>
                    <a:pt x="14224" y="17924"/>
                    <a:pt x="14560" y="17872"/>
                  </a:cubicBezTo>
                  <a:cubicBezTo>
                    <a:pt x="16749" y="17512"/>
                    <a:pt x="16519" y="15424"/>
                    <a:pt x="16505" y="13537"/>
                  </a:cubicBezTo>
                  <a:cubicBezTo>
                    <a:pt x="16490" y="11982"/>
                    <a:pt x="16461" y="10355"/>
                    <a:pt x="15828" y="8929"/>
                  </a:cubicBezTo>
                  <a:cubicBezTo>
                    <a:pt x="15237" y="7647"/>
                    <a:pt x="14200" y="6625"/>
                    <a:pt x="13365" y="5487"/>
                  </a:cubicBezTo>
                  <a:cubicBezTo>
                    <a:pt x="12371" y="4133"/>
                    <a:pt x="11637" y="2535"/>
                    <a:pt x="10326" y="1484"/>
                  </a:cubicBezTo>
                  <a:cubicBezTo>
                    <a:pt x="9390" y="763"/>
                    <a:pt x="8281" y="303"/>
                    <a:pt x="7115" y="144"/>
                  </a:cubicBezTo>
                  <a:cubicBezTo>
                    <a:pt x="6524" y="43"/>
                    <a:pt x="5934" y="0"/>
                    <a:pt x="5344" y="0"/>
                  </a:cubicBezTo>
                  <a:close/>
                </a:path>
              </a:pathLst>
            </a:custGeom>
            <a:solidFill>
              <a:srgbClr val="ED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 flipH="1">
              <a:off x="1627783" y="1680742"/>
              <a:ext cx="436389" cy="443044"/>
            </a:xfrm>
            <a:custGeom>
              <a:avLst/>
              <a:gdLst/>
              <a:ahLst/>
              <a:cxnLst/>
              <a:rect l="l" t="t" r="r" b="b"/>
              <a:pathLst>
                <a:path w="11738" h="11917" extrusionOk="0">
                  <a:moveTo>
                    <a:pt x="6866" y="1"/>
                  </a:moveTo>
                  <a:cubicBezTo>
                    <a:pt x="6555" y="1"/>
                    <a:pt x="6192" y="58"/>
                    <a:pt x="5761" y="194"/>
                  </a:cubicBezTo>
                  <a:cubicBezTo>
                    <a:pt x="4864" y="479"/>
                    <a:pt x="4205" y="578"/>
                    <a:pt x="3722" y="578"/>
                  </a:cubicBezTo>
                  <a:cubicBezTo>
                    <a:pt x="2622" y="578"/>
                    <a:pt x="2434" y="64"/>
                    <a:pt x="2434" y="64"/>
                  </a:cubicBezTo>
                  <a:lnTo>
                    <a:pt x="2434" y="64"/>
                  </a:lnTo>
                  <a:cubicBezTo>
                    <a:pt x="2319" y="1663"/>
                    <a:pt x="2880" y="3290"/>
                    <a:pt x="1714" y="4644"/>
                  </a:cubicBezTo>
                  <a:cubicBezTo>
                    <a:pt x="1152" y="5234"/>
                    <a:pt x="706" y="5896"/>
                    <a:pt x="389" y="6631"/>
                  </a:cubicBezTo>
                  <a:cubicBezTo>
                    <a:pt x="0" y="7466"/>
                    <a:pt x="216" y="8503"/>
                    <a:pt x="821" y="9180"/>
                  </a:cubicBezTo>
                  <a:cubicBezTo>
                    <a:pt x="1426" y="9871"/>
                    <a:pt x="1656" y="10318"/>
                    <a:pt x="2563" y="10318"/>
                  </a:cubicBezTo>
                  <a:cubicBezTo>
                    <a:pt x="3365" y="10306"/>
                    <a:pt x="4273" y="9711"/>
                    <a:pt x="5058" y="9711"/>
                  </a:cubicBezTo>
                  <a:cubicBezTo>
                    <a:pt x="5274" y="9711"/>
                    <a:pt x="5481" y="9756"/>
                    <a:pt x="5674" y="9871"/>
                  </a:cubicBezTo>
                  <a:cubicBezTo>
                    <a:pt x="6351" y="10274"/>
                    <a:pt x="6855" y="11052"/>
                    <a:pt x="7503" y="11542"/>
                  </a:cubicBezTo>
                  <a:cubicBezTo>
                    <a:pt x="7848" y="11797"/>
                    <a:pt x="8218" y="11917"/>
                    <a:pt x="8585" y="11917"/>
                  </a:cubicBezTo>
                  <a:cubicBezTo>
                    <a:pt x="9045" y="11917"/>
                    <a:pt x="9501" y="11728"/>
                    <a:pt x="9894" y="11383"/>
                  </a:cubicBezTo>
                  <a:cubicBezTo>
                    <a:pt x="10182" y="11124"/>
                    <a:pt x="10412" y="10807"/>
                    <a:pt x="10585" y="10447"/>
                  </a:cubicBezTo>
                  <a:cubicBezTo>
                    <a:pt x="10844" y="10001"/>
                    <a:pt x="11204" y="9641"/>
                    <a:pt x="11420" y="9166"/>
                  </a:cubicBezTo>
                  <a:cubicBezTo>
                    <a:pt x="11679" y="8647"/>
                    <a:pt x="11737" y="8057"/>
                    <a:pt x="11579" y="7509"/>
                  </a:cubicBezTo>
                  <a:cubicBezTo>
                    <a:pt x="11363" y="6876"/>
                    <a:pt x="10815" y="6444"/>
                    <a:pt x="10355" y="5968"/>
                  </a:cubicBezTo>
                  <a:cubicBezTo>
                    <a:pt x="9678" y="5292"/>
                    <a:pt x="9476" y="4456"/>
                    <a:pt x="9404" y="3535"/>
                  </a:cubicBezTo>
                  <a:cubicBezTo>
                    <a:pt x="9361" y="2901"/>
                    <a:pt x="9462" y="1735"/>
                    <a:pt x="8958" y="1259"/>
                  </a:cubicBezTo>
                  <a:cubicBezTo>
                    <a:pt x="8448" y="772"/>
                    <a:pt x="8010" y="1"/>
                    <a:pt x="6866" y="1"/>
                  </a:cubicBezTo>
                  <a:close/>
                </a:path>
              </a:pathLst>
            </a:custGeom>
            <a:solidFill>
              <a:srgbClr val="CD2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 flipH="1">
              <a:off x="1882895" y="2098506"/>
              <a:ext cx="929252" cy="619637"/>
            </a:xfrm>
            <a:custGeom>
              <a:avLst/>
              <a:gdLst/>
              <a:ahLst/>
              <a:cxnLst/>
              <a:rect l="l" t="t" r="r" b="b"/>
              <a:pathLst>
                <a:path w="24995" h="16667" extrusionOk="0">
                  <a:moveTo>
                    <a:pt x="21890" y="0"/>
                  </a:moveTo>
                  <a:cubicBezTo>
                    <a:pt x="21377" y="0"/>
                    <a:pt x="20882" y="160"/>
                    <a:pt x="20565" y="492"/>
                  </a:cubicBezTo>
                  <a:cubicBezTo>
                    <a:pt x="17340" y="3862"/>
                    <a:pt x="12371" y="10213"/>
                    <a:pt x="12371" y="10213"/>
                  </a:cubicBezTo>
                  <a:lnTo>
                    <a:pt x="87" y="4481"/>
                  </a:lnTo>
                  <a:lnTo>
                    <a:pt x="0" y="8168"/>
                  </a:lnTo>
                  <a:cubicBezTo>
                    <a:pt x="0" y="8168"/>
                    <a:pt x="8641" y="15945"/>
                    <a:pt x="12717" y="16636"/>
                  </a:cubicBezTo>
                  <a:cubicBezTo>
                    <a:pt x="12841" y="16657"/>
                    <a:pt x="12969" y="16667"/>
                    <a:pt x="13099" y="16667"/>
                  </a:cubicBezTo>
                  <a:cubicBezTo>
                    <a:pt x="17417" y="16667"/>
                    <a:pt x="24995" y="5616"/>
                    <a:pt x="23835" y="1226"/>
                  </a:cubicBezTo>
                  <a:cubicBezTo>
                    <a:pt x="23620" y="430"/>
                    <a:pt x="22732" y="0"/>
                    <a:pt x="21890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 flipH="1">
              <a:off x="1860700" y="2064786"/>
              <a:ext cx="431036" cy="529073"/>
            </a:xfrm>
            <a:custGeom>
              <a:avLst/>
              <a:gdLst/>
              <a:ahLst/>
              <a:cxnLst/>
              <a:rect l="l" t="t" r="r" b="b"/>
              <a:pathLst>
                <a:path w="11594" h="14231" extrusionOk="0">
                  <a:moveTo>
                    <a:pt x="8553" y="0"/>
                  </a:moveTo>
                  <a:cubicBezTo>
                    <a:pt x="8292" y="0"/>
                    <a:pt x="6901" y="151"/>
                    <a:pt x="4422" y="3070"/>
                  </a:cubicBezTo>
                  <a:cubicBezTo>
                    <a:pt x="1657" y="6310"/>
                    <a:pt x="0" y="8456"/>
                    <a:pt x="0" y="8456"/>
                  </a:cubicBezTo>
                  <a:lnTo>
                    <a:pt x="5934" y="14231"/>
                  </a:lnTo>
                  <a:cubicBezTo>
                    <a:pt x="5934" y="14231"/>
                    <a:pt x="11377" y="7448"/>
                    <a:pt x="11478" y="4726"/>
                  </a:cubicBezTo>
                  <a:cubicBezTo>
                    <a:pt x="11593" y="1860"/>
                    <a:pt x="10528" y="2"/>
                    <a:pt x="8814" y="2"/>
                  </a:cubicBezTo>
                  <a:lnTo>
                    <a:pt x="8598" y="2"/>
                  </a:lnTo>
                  <a:cubicBezTo>
                    <a:pt x="8598" y="2"/>
                    <a:pt x="8583" y="0"/>
                    <a:pt x="8553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 flipH="1">
              <a:off x="1523388" y="4761679"/>
              <a:ext cx="529556" cy="205629"/>
            </a:xfrm>
            <a:custGeom>
              <a:avLst/>
              <a:gdLst/>
              <a:ahLst/>
              <a:cxnLst/>
              <a:rect l="l" t="t" r="r" b="b"/>
              <a:pathLst>
                <a:path w="14244" h="5531" extrusionOk="0">
                  <a:moveTo>
                    <a:pt x="8411" y="0"/>
                  </a:moveTo>
                  <a:cubicBezTo>
                    <a:pt x="8411" y="0"/>
                    <a:pt x="8569" y="1397"/>
                    <a:pt x="5862" y="2564"/>
                  </a:cubicBezTo>
                  <a:cubicBezTo>
                    <a:pt x="4940" y="2938"/>
                    <a:pt x="3990" y="3226"/>
                    <a:pt x="3010" y="3413"/>
                  </a:cubicBezTo>
                  <a:cubicBezTo>
                    <a:pt x="720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00" y="3039"/>
                  </a:lnTo>
                  <a:lnTo>
                    <a:pt x="14157" y="418"/>
                  </a:lnTo>
                  <a:lnTo>
                    <a:pt x="8411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 flipH="1">
              <a:off x="1523388" y="4856444"/>
              <a:ext cx="529556" cy="110863"/>
            </a:xfrm>
            <a:custGeom>
              <a:avLst/>
              <a:gdLst/>
              <a:ahLst/>
              <a:cxnLst/>
              <a:rect l="l" t="t" r="r" b="b"/>
              <a:pathLst>
                <a:path w="14244" h="2982" extrusionOk="0">
                  <a:moveTo>
                    <a:pt x="5862" y="0"/>
                  </a:moveTo>
                  <a:cubicBezTo>
                    <a:pt x="4940" y="389"/>
                    <a:pt x="3990" y="677"/>
                    <a:pt x="3010" y="864"/>
                  </a:cubicBezTo>
                  <a:cubicBezTo>
                    <a:pt x="720" y="1340"/>
                    <a:pt x="0" y="2981"/>
                    <a:pt x="0" y="2981"/>
                  </a:cubicBezTo>
                  <a:lnTo>
                    <a:pt x="14243" y="2981"/>
                  </a:lnTo>
                  <a:lnTo>
                    <a:pt x="14200" y="490"/>
                  </a:lnTo>
                  <a:cubicBezTo>
                    <a:pt x="12918" y="850"/>
                    <a:pt x="10960" y="1685"/>
                    <a:pt x="7590" y="1959"/>
                  </a:cubicBezTo>
                  <a:cubicBezTo>
                    <a:pt x="7201" y="1268"/>
                    <a:pt x="6510" y="576"/>
                    <a:pt x="586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 flipH="1">
              <a:off x="1457547" y="2912396"/>
              <a:ext cx="409622" cy="1923192"/>
            </a:xfrm>
            <a:custGeom>
              <a:avLst/>
              <a:gdLst/>
              <a:ahLst/>
              <a:cxnLst/>
              <a:rect l="l" t="t" r="r" b="b"/>
              <a:pathLst>
                <a:path w="11018" h="51730" extrusionOk="0">
                  <a:moveTo>
                    <a:pt x="4292" y="0"/>
                  </a:moveTo>
                  <a:cubicBezTo>
                    <a:pt x="2463" y="0"/>
                    <a:pt x="793" y="764"/>
                    <a:pt x="289" y="2578"/>
                  </a:cubicBezTo>
                  <a:cubicBezTo>
                    <a:pt x="101" y="3284"/>
                    <a:pt x="15" y="4983"/>
                    <a:pt x="1" y="7345"/>
                  </a:cubicBezTo>
                  <a:lnTo>
                    <a:pt x="1" y="7575"/>
                  </a:lnTo>
                  <a:cubicBezTo>
                    <a:pt x="1" y="7878"/>
                    <a:pt x="1" y="8195"/>
                    <a:pt x="15" y="8511"/>
                  </a:cubicBezTo>
                  <a:cubicBezTo>
                    <a:pt x="116" y="21516"/>
                    <a:pt x="2175" y="50102"/>
                    <a:pt x="2175" y="50102"/>
                  </a:cubicBezTo>
                  <a:lnTo>
                    <a:pt x="9794" y="51730"/>
                  </a:lnTo>
                  <a:cubicBezTo>
                    <a:pt x="9794" y="51730"/>
                    <a:pt x="10614" y="16029"/>
                    <a:pt x="10845" y="8511"/>
                  </a:cubicBezTo>
                  <a:cubicBezTo>
                    <a:pt x="10859" y="8123"/>
                    <a:pt x="10859" y="7806"/>
                    <a:pt x="10874" y="7575"/>
                  </a:cubicBezTo>
                  <a:cubicBezTo>
                    <a:pt x="10874" y="7489"/>
                    <a:pt x="10874" y="7403"/>
                    <a:pt x="10888" y="7345"/>
                  </a:cubicBezTo>
                  <a:cubicBezTo>
                    <a:pt x="10888" y="7331"/>
                    <a:pt x="10888" y="7316"/>
                    <a:pt x="10888" y="7302"/>
                  </a:cubicBezTo>
                  <a:cubicBezTo>
                    <a:pt x="11018" y="4349"/>
                    <a:pt x="10226" y="3313"/>
                    <a:pt x="9275" y="2132"/>
                  </a:cubicBezTo>
                  <a:cubicBezTo>
                    <a:pt x="8209" y="821"/>
                    <a:pt x="6179" y="0"/>
                    <a:pt x="4292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 flipH="1">
              <a:off x="1457547" y="2912359"/>
              <a:ext cx="409622" cy="281694"/>
            </a:xfrm>
            <a:custGeom>
              <a:avLst/>
              <a:gdLst/>
              <a:ahLst/>
              <a:cxnLst/>
              <a:rect l="l" t="t" r="r" b="b"/>
              <a:pathLst>
                <a:path w="11018" h="7577" extrusionOk="0">
                  <a:moveTo>
                    <a:pt x="4291" y="0"/>
                  </a:moveTo>
                  <a:cubicBezTo>
                    <a:pt x="2473" y="0"/>
                    <a:pt x="798" y="762"/>
                    <a:pt x="289" y="2579"/>
                  </a:cubicBezTo>
                  <a:cubicBezTo>
                    <a:pt x="101" y="3285"/>
                    <a:pt x="15" y="4984"/>
                    <a:pt x="1" y="7332"/>
                  </a:cubicBezTo>
                  <a:lnTo>
                    <a:pt x="1" y="7576"/>
                  </a:lnTo>
                  <a:lnTo>
                    <a:pt x="10874" y="7576"/>
                  </a:lnTo>
                  <a:cubicBezTo>
                    <a:pt x="10874" y="7476"/>
                    <a:pt x="10874" y="7404"/>
                    <a:pt x="10888" y="7332"/>
                  </a:cubicBezTo>
                  <a:cubicBezTo>
                    <a:pt x="10888" y="7332"/>
                    <a:pt x="10888" y="7317"/>
                    <a:pt x="10888" y="7303"/>
                  </a:cubicBezTo>
                  <a:cubicBezTo>
                    <a:pt x="11018" y="4350"/>
                    <a:pt x="10226" y="3314"/>
                    <a:pt x="9275" y="2133"/>
                  </a:cubicBezTo>
                  <a:cubicBezTo>
                    <a:pt x="8219" y="820"/>
                    <a:pt x="6178" y="0"/>
                    <a:pt x="429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 flipH="1">
              <a:off x="1982791" y="4761679"/>
              <a:ext cx="537549" cy="205629"/>
            </a:xfrm>
            <a:custGeom>
              <a:avLst/>
              <a:gdLst/>
              <a:ahLst/>
              <a:cxnLst/>
              <a:rect l="l" t="t" r="r" b="b"/>
              <a:pathLst>
                <a:path w="14459" h="5531" extrusionOk="0">
                  <a:moveTo>
                    <a:pt x="8727" y="0"/>
                  </a:moveTo>
                  <a:cubicBezTo>
                    <a:pt x="8727" y="0"/>
                    <a:pt x="8799" y="1397"/>
                    <a:pt x="6034" y="2564"/>
                  </a:cubicBezTo>
                  <a:cubicBezTo>
                    <a:pt x="5098" y="2938"/>
                    <a:pt x="4133" y="3226"/>
                    <a:pt x="3140" y="3413"/>
                  </a:cubicBezTo>
                  <a:cubicBezTo>
                    <a:pt x="821" y="3889"/>
                    <a:pt x="0" y="5530"/>
                    <a:pt x="0" y="5530"/>
                  </a:cubicBezTo>
                  <a:lnTo>
                    <a:pt x="14257" y="5530"/>
                  </a:lnTo>
                  <a:lnTo>
                    <a:pt x="14344" y="3039"/>
                  </a:lnTo>
                  <a:lnTo>
                    <a:pt x="14459" y="418"/>
                  </a:lnTo>
                  <a:lnTo>
                    <a:pt x="8727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 flipH="1">
              <a:off x="1987066" y="4856444"/>
              <a:ext cx="533274" cy="110863"/>
            </a:xfrm>
            <a:custGeom>
              <a:avLst/>
              <a:gdLst/>
              <a:ahLst/>
              <a:cxnLst/>
              <a:rect l="l" t="t" r="r" b="b"/>
              <a:pathLst>
                <a:path w="14344" h="2982" extrusionOk="0">
                  <a:moveTo>
                    <a:pt x="6034" y="0"/>
                  </a:moveTo>
                  <a:cubicBezTo>
                    <a:pt x="5098" y="389"/>
                    <a:pt x="4133" y="677"/>
                    <a:pt x="3140" y="864"/>
                  </a:cubicBezTo>
                  <a:cubicBezTo>
                    <a:pt x="821" y="1340"/>
                    <a:pt x="0" y="2981"/>
                    <a:pt x="0" y="2981"/>
                  </a:cubicBezTo>
                  <a:lnTo>
                    <a:pt x="14257" y="2981"/>
                  </a:lnTo>
                  <a:lnTo>
                    <a:pt x="14344" y="490"/>
                  </a:lnTo>
                  <a:lnTo>
                    <a:pt x="14344" y="490"/>
                  </a:lnTo>
                  <a:cubicBezTo>
                    <a:pt x="13048" y="850"/>
                    <a:pt x="11046" y="1685"/>
                    <a:pt x="7647" y="1959"/>
                  </a:cubicBezTo>
                  <a:cubicBezTo>
                    <a:pt x="7302" y="1268"/>
                    <a:pt x="6654" y="576"/>
                    <a:pt x="60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 flipH="1">
              <a:off x="1776121" y="2999651"/>
              <a:ext cx="486170" cy="1834338"/>
            </a:xfrm>
            <a:custGeom>
              <a:avLst/>
              <a:gdLst/>
              <a:ahLst/>
              <a:cxnLst/>
              <a:rect l="l" t="t" r="r" b="b"/>
              <a:pathLst>
                <a:path w="13077" h="49340" extrusionOk="0">
                  <a:moveTo>
                    <a:pt x="13077" y="1"/>
                  </a:moveTo>
                  <a:lnTo>
                    <a:pt x="3514" y="289"/>
                  </a:lnTo>
                  <a:cubicBezTo>
                    <a:pt x="3514" y="289"/>
                    <a:pt x="3154" y="2362"/>
                    <a:pt x="2665" y="5315"/>
                  </a:cubicBezTo>
                  <a:cubicBezTo>
                    <a:pt x="2550" y="5992"/>
                    <a:pt x="2420" y="6726"/>
                    <a:pt x="2305" y="7489"/>
                  </a:cubicBezTo>
                  <a:cubicBezTo>
                    <a:pt x="1369" y="13264"/>
                    <a:pt x="217" y="20897"/>
                    <a:pt x="145" y="24036"/>
                  </a:cubicBezTo>
                  <a:cubicBezTo>
                    <a:pt x="1" y="29379"/>
                    <a:pt x="562" y="47510"/>
                    <a:pt x="562" y="47510"/>
                  </a:cubicBezTo>
                  <a:lnTo>
                    <a:pt x="9001" y="49339"/>
                  </a:lnTo>
                  <a:cubicBezTo>
                    <a:pt x="9001" y="49339"/>
                    <a:pt x="9837" y="29797"/>
                    <a:pt x="9837" y="25304"/>
                  </a:cubicBezTo>
                  <a:cubicBezTo>
                    <a:pt x="10182" y="22510"/>
                    <a:pt x="11277" y="13898"/>
                    <a:pt x="12098" y="7504"/>
                  </a:cubicBezTo>
                  <a:cubicBezTo>
                    <a:pt x="12198" y="6740"/>
                    <a:pt x="12299" y="6006"/>
                    <a:pt x="12386" y="5315"/>
                  </a:cubicBezTo>
                  <a:cubicBezTo>
                    <a:pt x="12789" y="2204"/>
                    <a:pt x="13077" y="1"/>
                    <a:pt x="13077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 flipH="1">
              <a:off x="1776121" y="2999651"/>
              <a:ext cx="386572" cy="194401"/>
            </a:xfrm>
            <a:custGeom>
              <a:avLst/>
              <a:gdLst/>
              <a:ahLst/>
              <a:cxnLst/>
              <a:rect l="l" t="t" r="r" b="b"/>
              <a:pathLst>
                <a:path w="10398" h="5229" extrusionOk="0">
                  <a:moveTo>
                    <a:pt x="10398" y="1"/>
                  </a:moveTo>
                  <a:lnTo>
                    <a:pt x="835" y="289"/>
                  </a:lnTo>
                  <a:cubicBezTo>
                    <a:pt x="835" y="289"/>
                    <a:pt x="475" y="2319"/>
                    <a:pt x="0" y="5228"/>
                  </a:cubicBezTo>
                  <a:lnTo>
                    <a:pt x="9721" y="5228"/>
                  </a:lnTo>
                  <a:cubicBezTo>
                    <a:pt x="10110" y="2161"/>
                    <a:pt x="10398" y="1"/>
                    <a:pt x="10398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 flipH="1">
              <a:off x="1457547" y="2050324"/>
              <a:ext cx="763514" cy="1050041"/>
            </a:xfrm>
            <a:custGeom>
              <a:avLst/>
              <a:gdLst/>
              <a:ahLst/>
              <a:cxnLst/>
              <a:rect l="l" t="t" r="r" b="b"/>
              <a:pathLst>
                <a:path w="20537" h="28244" extrusionOk="0">
                  <a:moveTo>
                    <a:pt x="12355" y="0"/>
                  </a:moveTo>
                  <a:cubicBezTo>
                    <a:pt x="12269" y="0"/>
                    <a:pt x="12183" y="1"/>
                    <a:pt x="12097" y="2"/>
                  </a:cubicBezTo>
                  <a:cubicBezTo>
                    <a:pt x="9865" y="2"/>
                    <a:pt x="7561" y="247"/>
                    <a:pt x="7561" y="247"/>
                  </a:cubicBezTo>
                  <a:cubicBezTo>
                    <a:pt x="7273" y="276"/>
                    <a:pt x="6985" y="319"/>
                    <a:pt x="6697" y="391"/>
                  </a:cubicBezTo>
                  <a:cubicBezTo>
                    <a:pt x="6495" y="449"/>
                    <a:pt x="6308" y="521"/>
                    <a:pt x="6107" y="593"/>
                  </a:cubicBezTo>
                  <a:cubicBezTo>
                    <a:pt x="5588" y="780"/>
                    <a:pt x="5142" y="1140"/>
                    <a:pt x="4839" y="1601"/>
                  </a:cubicBezTo>
                  <a:cubicBezTo>
                    <a:pt x="4551" y="2119"/>
                    <a:pt x="4364" y="4265"/>
                    <a:pt x="4249" y="6684"/>
                  </a:cubicBezTo>
                  <a:cubicBezTo>
                    <a:pt x="4076" y="9997"/>
                    <a:pt x="4033" y="13799"/>
                    <a:pt x="4033" y="14620"/>
                  </a:cubicBezTo>
                  <a:cubicBezTo>
                    <a:pt x="3428" y="17413"/>
                    <a:pt x="1009" y="23087"/>
                    <a:pt x="0" y="28243"/>
                  </a:cubicBezTo>
                  <a:lnTo>
                    <a:pt x="20537" y="28243"/>
                  </a:lnTo>
                  <a:cubicBezTo>
                    <a:pt x="20321" y="26731"/>
                    <a:pt x="19428" y="20610"/>
                    <a:pt x="18650" y="17413"/>
                  </a:cubicBezTo>
                  <a:cubicBezTo>
                    <a:pt x="18535" y="16909"/>
                    <a:pt x="18391" y="16405"/>
                    <a:pt x="18204" y="15916"/>
                  </a:cubicBezTo>
                  <a:cubicBezTo>
                    <a:pt x="18938" y="11077"/>
                    <a:pt x="19399" y="7059"/>
                    <a:pt x="19457" y="4553"/>
                  </a:cubicBezTo>
                  <a:cubicBezTo>
                    <a:pt x="19500" y="3127"/>
                    <a:pt x="19399" y="2191"/>
                    <a:pt x="19154" y="1874"/>
                  </a:cubicBezTo>
                  <a:cubicBezTo>
                    <a:pt x="18722" y="1313"/>
                    <a:pt x="18016" y="938"/>
                    <a:pt x="16922" y="636"/>
                  </a:cubicBezTo>
                  <a:cubicBezTo>
                    <a:pt x="16692" y="564"/>
                    <a:pt x="16461" y="506"/>
                    <a:pt x="16216" y="449"/>
                  </a:cubicBezTo>
                  <a:cubicBezTo>
                    <a:pt x="16015" y="405"/>
                    <a:pt x="15799" y="362"/>
                    <a:pt x="15568" y="319"/>
                  </a:cubicBezTo>
                  <a:cubicBezTo>
                    <a:pt x="15280" y="276"/>
                    <a:pt x="14963" y="218"/>
                    <a:pt x="14618" y="161"/>
                  </a:cubicBezTo>
                  <a:cubicBezTo>
                    <a:pt x="13867" y="57"/>
                    <a:pt x="13116" y="0"/>
                    <a:pt x="12355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 flipH="1">
              <a:off x="1633694" y="2050361"/>
              <a:ext cx="345379" cy="254926"/>
            </a:xfrm>
            <a:custGeom>
              <a:avLst/>
              <a:gdLst/>
              <a:ahLst/>
              <a:cxnLst/>
              <a:rect l="l" t="t" r="r" b="b"/>
              <a:pathLst>
                <a:path w="9290" h="6857" extrusionOk="0">
                  <a:moveTo>
                    <a:pt x="5571" y="0"/>
                  </a:moveTo>
                  <a:cubicBezTo>
                    <a:pt x="3350" y="0"/>
                    <a:pt x="1052" y="246"/>
                    <a:pt x="1052" y="246"/>
                  </a:cubicBezTo>
                  <a:cubicBezTo>
                    <a:pt x="764" y="275"/>
                    <a:pt x="476" y="318"/>
                    <a:pt x="188" y="390"/>
                  </a:cubicBezTo>
                  <a:cubicBezTo>
                    <a:pt x="1" y="448"/>
                    <a:pt x="1513" y="5315"/>
                    <a:pt x="2809" y="6856"/>
                  </a:cubicBezTo>
                  <a:cubicBezTo>
                    <a:pt x="5805" y="3414"/>
                    <a:pt x="9290" y="361"/>
                    <a:pt x="9059" y="318"/>
                  </a:cubicBezTo>
                  <a:cubicBezTo>
                    <a:pt x="8771" y="275"/>
                    <a:pt x="8454" y="217"/>
                    <a:pt x="8109" y="160"/>
                  </a:cubicBezTo>
                  <a:cubicBezTo>
                    <a:pt x="7386" y="42"/>
                    <a:pt x="6485" y="0"/>
                    <a:pt x="557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 flipH="1">
              <a:off x="1658306" y="2319154"/>
              <a:ext cx="152093" cy="174139"/>
            </a:xfrm>
            <a:custGeom>
              <a:avLst/>
              <a:gdLst/>
              <a:ahLst/>
              <a:cxnLst/>
              <a:rect l="l" t="t" r="r" b="b"/>
              <a:pathLst>
                <a:path w="4091" h="4684" extrusionOk="0">
                  <a:moveTo>
                    <a:pt x="0" y="1"/>
                  </a:moveTo>
                  <a:lnTo>
                    <a:pt x="0" y="3270"/>
                  </a:lnTo>
                  <a:cubicBezTo>
                    <a:pt x="0" y="3270"/>
                    <a:pt x="87" y="4220"/>
                    <a:pt x="1368" y="4580"/>
                  </a:cubicBezTo>
                  <a:cubicBezTo>
                    <a:pt x="1620" y="4652"/>
                    <a:pt x="1870" y="4684"/>
                    <a:pt x="2108" y="4684"/>
                  </a:cubicBezTo>
                  <a:cubicBezTo>
                    <a:pt x="3069" y="4684"/>
                    <a:pt x="3857" y="4169"/>
                    <a:pt x="3961" y="3673"/>
                  </a:cubicBezTo>
                  <a:cubicBezTo>
                    <a:pt x="4090" y="2996"/>
                    <a:pt x="4004" y="145"/>
                    <a:pt x="4004" y="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 flipH="1">
              <a:off x="1677601" y="1683084"/>
              <a:ext cx="335713" cy="560079"/>
            </a:xfrm>
            <a:custGeom>
              <a:avLst/>
              <a:gdLst/>
              <a:ahLst/>
              <a:cxnLst/>
              <a:rect l="l" t="t" r="r" b="b"/>
              <a:pathLst>
                <a:path w="9030" h="15065" extrusionOk="0">
                  <a:moveTo>
                    <a:pt x="1066" y="1"/>
                  </a:moveTo>
                  <a:cubicBezTo>
                    <a:pt x="778" y="318"/>
                    <a:pt x="591" y="865"/>
                    <a:pt x="562" y="1931"/>
                  </a:cubicBezTo>
                  <a:cubicBezTo>
                    <a:pt x="648" y="3616"/>
                    <a:pt x="792" y="3961"/>
                    <a:pt x="591" y="4408"/>
                  </a:cubicBezTo>
                  <a:cubicBezTo>
                    <a:pt x="389" y="4825"/>
                    <a:pt x="0" y="4797"/>
                    <a:pt x="29" y="4998"/>
                  </a:cubicBezTo>
                  <a:cubicBezTo>
                    <a:pt x="43" y="5200"/>
                    <a:pt x="691" y="5272"/>
                    <a:pt x="691" y="5848"/>
                  </a:cubicBezTo>
                  <a:cubicBezTo>
                    <a:pt x="706" y="6453"/>
                    <a:pt x="691" y="7360"/>
                    <a:pt x="907" y="7533"/>
                  </a:cubicBezTo>
                  <a:cubicBezTo>
                    <a:pt x="1113" y="7710"/>
                    <a:pt x="1470" y="7803"/>
                    <a:pt x="1931" y="7803"/>
                  </a:cubicBezTo>
                  <a:cubicBezTo>
                    <a:pt x="2181" y="7803"/>
                    <a:pt x="2461" y="7776"/>
                    <a:pt x="2765" y="7720"/>
                  </a:cubicBezTo>
                  <a:cubicBezTo>
                    <a:pt x="2866" y="7706"/>
                    <a:pt x="2952" y="7691"/>
                    <a:pt x="3024" y="7691"/>
                  </a:cubicBezTo>
                  <a:cubicBezTo>
                    <a:pt x="3077" y="7686"/>
                    <a:pt x="3125" y="7684"/>
                    <a:pt x="3170" y="7684"/>
                  </a:cubicBezTo>
                  <a:cubicBezTo>
                    <a:pt x="3653" y="7684"/>
                    <a:pt x="3702" y="7954"/>
                    <a:pt x="3716" y="8152"/>
                  </a:cubicBezTo>
                  <a:cubicBezTo>
                    <a:pt x="3759" y="8671"/>
                    <a:pt x="3586" y="9189"/>
                    <a:pt x="3240" y="9578"/>
                  </a:cubicBezTo>
                  <a:cubicBezTo>
                    <a:pt x="2924" y="9938"/>
                    <a:pt x="2016" y="10082"/>
                    <a:pt x="2016" y="10082"/>
                  </a:cubicBezTo>
                  <a:cubicBezTo>
                    <a:pt x="2016" y="10082"/>
                    <a:pt x="3039" y="14834"/>
                    <a:pt x="3989" y="15065"/>
                  </a:cubicBezTo>
                  <a:cubicBezTo>
                    <a:pt x="4781" y="14474"/>
                    <a:pt x="7518" y="11508"/>
                    <a:pt x="9030" y="10039"/>
                  </a:cubicBezTo>
                  <a:cubicBezTo>
                    <a:pt x="8065" y="9722"/>
                    <a:pt x="7100" y="9203"/>
                    <a:pt x="6783" y="8267"/>
                  </a:cubicBezTo>
                  <a:cubicBezTo>
                    <a:pt x="6466" y="7331"/>
                    <a:pt x="6740" y="4998"/>
                    <a:pt x="6740" y="4998"/>
                  </a:cubicBezTo>
                  <a:lnTo>
                    <a:pt x="6740" y="4998"/>
                  </a:lnTo>
                  <a:cubicBezTo>
                    <a:pt x="6740" y="4998"/>
                    <a:pt x="6817" y="5037"/>
                    <a:pt x="6955" y="5037"/>
                  </a:cubicBezTo>
                  <a:cubicBezTo>
                    <a:pt x="7070" y="5037"/>
                    <a:pt x="7227" y="5010"/>
                    <a:pt x="7417" y="4912"/>
                  </a:cubicBezTo>
                  <a:cubicBezTo>
                    <a:pt x="7849" y="4681"/>
                    <a:pt x="8223" y="2651"/>
                    <a:pt x="7518" y="2478"/>
                  </a:cubicBezTo>
                  <a:cubicBezTo>
                    <a:pt x="7436" y="2459"/>
                    <a:pt x="7359" y="2449"/>
                    <a:pt x="7284" y="2449"/>
                  </a:cubicBezTo>
                  <a:cubicBezTo>
                    <a:pt x="6752" y="2449"/>
                    <a:pt x="6395" y="2935"/>
                    <a:pt x="6193" y="3731"/>
                  </a:cubicBezTo>
                  <a:cubicBezTo>
                    <a:pt x="5530" y="3155"/>
                    <a:pt x="5401" y="2478"/>
                    <a:pt x="4652" y="2363"/>
                  </a:cubicBezTo>
                  <a:cubicBezTo>
                    <a:pt x="3903" y="2248"/>
                    <a:pt x="2204" y="2046"/>
                    <a:pt x="1512" y="1095"/>
                  </a:cubicBezTo>
                  <a:cubicBezTo>
                    <a:pt x="1282" y="764"/>
                    <a:pt x="1138" y="390"/>
                    <a:pt x="106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 flipH="1">
              <a:off x="1677601" y="1846405"/>
              <a:ext cx="260763" cy="396758"/>
            </a:xfrm>
            <a:custGeom>
              <a:avLst/>
              <a:gdLst/>
              <a:ahLst/>
              <a:cxnLst/>
              <a:rect l="l" t="t" r="r" b="b"/>
              <a:pathLst>
                <a:path w="7014" h="10672" extrusionOk="0">
                  <a:moveTo>
                    <a:pt x="4292" y="0"/>
                  </a:moveTo>
                  <a:cubicBezTo>
                    <a:pt x="4234" y="303"/>
                    <a:pt x="4177" y="490"/>
                    <a:pt x="4148" y="634"/>
                  </a:cubicBezTo>
                  <a:cubicBezTo>
                    <a:pt x="3500" y="2665"/>
                    <a:pt x="1685" y="3169"/>
                    <a:pt x="1008" y="3298"/>
                  </a:cubicBezTo>
                  <a:cubicBezTo>
                    <a:pt x="1061" y="3293"/>
                    <a:pt x="1109" y="3291"/>
                    <a:pt x="1154" y="3291"/>
                  </a:cubicBezTo>
                  <a:cubicBezTo>
                    <a:pt x="1637" y="3291"/>
                    <a:pt x="1686" y="3561"/>
                    <a:pt x="1700" y="3759"/>
                  </a:cubicBezTo>
                  <a:cubicBezTo>
                    <a:pt x="1743" y="4278"/>
                    <a:pt x="1570" y="4796"/>
                    <a:pt x="1224" y="5185"/>
                  </a:cubicBezTo>
                  <a:cubicBezTo>
                    <a:pt x="908" y="5545"/>
                    <a:pt x="0" y="5689"/>
                    <a:pt x="0" y="5689"/>
                  </a:cubicBezTo>
                  <a:cubicBezTo>
                    <a:pt x="0" y="5689"/>
                    <a:pt x="1023" y="10441"/>
                    <a:pt x="1973" y="10672"/>
                  </a:cubicBezTo>
                  <a:cubicBezTo>
                    <a:pt x="2765" y="10081"/>
                    <a:pt x="5502" y="7115"/>
                    <a:pt x="7014" y="5646"/>
                  </a:cubicBezTo>
                  <a:cubicBezTo>
                    <a:pt x="6049" y="5329"/>
                    <a:pt x="5084" y="4810"/>
                    <a:pt x="4767" y="3874"/>
                  </a:cubicBezTo>
                  <a:cubicBezTo>
                    <a:pt x="4450" y="2938"/>
                    <a:pt x="4724" y="605"/>
                    <a:pt x="4724" y="605"/>
                  </a:cubicBezTo>
                  <a:cubicBezTo>
                    <a:pt x="4724" y="605"/>
                    <a:pt x="4378" y="519"/>
                    <a:pt x="429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 flipH="1">
              <a:off x="1734334" y="1790490"/>
              <a:ext cx="36471" cy="59707"/>
            </a:xfrm>
            <a:custGeom>
              <a:avLst/>
              <a:gdLst/>
              <a:ahLst/>
              <a:cxnLst/>
              <a:rect l="l" t="t" r="r" b="b"/>
              <a:pathLst>
                <a:path w="981" h="1606" extrusionOk="0">
                  <a:moveTo>
                    <a:pt x="786" y="1"/>
                  </a:moveTo>
                  <a:cubicBezTo>
                    <a:pt x="709" y="1"/>
                    <a:pt x="610" y="29"/>
                    <a:pt x="491" y="122"/>
                  </a:cubicBezTo>
                  <a:cubicBezTo>
                    <a:pt x="59" y="424"/>
                    <a:pt x="1" y="1605"/>
                    <a:pt x="447" y="1605"/>
                  </a:cubicBezTo>
                  <a:cubicBezTo>
                    <a:pt x="879" y="1605"/>
                    <a:pt x="908" y="871"/>
                    <a:pt x="606" y="799"/>
                  </a:cubicBezTo>
                  <a:cubicBezTo>
                    <a:pt x="548" y="784"/>
                    <a:pt x="476" y="770"/>
                    <a:pt x="404" y="755"/>
                  </a:cubicBezTo>
                  <a:cubicBezTo>
                    <a:pt x="404" y="755"/>
                    <a:pt x="476" y="79"/>
                    <a:pt x="980" y="79"/>
                  </a:cubicBezTo>
                  <a:cubicBezTo>
                    <a:pt x="980" y="79"/>
                    <a:pt x="913" y="1"/>
                    <a:pt x="786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 flipH="1">
              <a:off x="2416466" y="1943290"/>
              <a:ext cx="492044" cy="734627"/>
            </a:xfrm>
            <a:custGeom>
              <a:avLst/>
              <a:gdLst/>
              <a:ahLst/>
              <a:cxnLst/>
              <a:rect l="l" t="t" r="r" b="b"/>
              <a:pathLst>
                <a:path w="13235" h="19760" extrusionOk="0">
                  <a:moveTo>
                    <a:pt x="0" y="1"/>
                  </a:moveTo>
                  <a:lnTo>
                    <a:pt x="576" y="1988"/>
                  </a:lnTo>
                  <a:cubicBezTo>
                    <a:pt x="2088" y="7101"/>
                    <a:pt x="2751" y="12444"/>
                    <a:pt x="2535" y="17772"/>
                  </a:cubicBezTo>
                  <a:lnTo>
                    <a:pt x="13235" y="19760"/>
                  </a:lnTo>
                  <a:lnTo>
                    <a:pt x="12904" y="3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 flipH="1">
              <a:off x="2465689" y="2009168"/>
              <a:ext cx="368950" cy="574504"/>
            </a:xfrm>
            <a:custGeom>
              <a:avLst/>
              <a:gdLst/>
              <a:ahLst/>
              <a:cxnLst/>
              <a:rect l="l" t="t" r="r" b="b"/>
              <a:pathLst>
                <a:path w="9924" h="154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9" y="4076"/>
                    <a:pt x="2204" y="14560"/>
                    <a:pt x="2204" y="14560"/>
                  </a:cubicBezTo>
                  <a:lnTo>
                    <a:pt x="9923" y="15453"/>
                  </a:lnTo>
                  <a:lnTo>
                    <a:pt x="9592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 flipH="1">
              <a:off x="2758574" y="2220113"/>
              <a:ext cx="124768" cy="152614"/>
            </a:xfrm>
            <a:custGeom>
              <a:avLst/>
              <a:gdLst/>
              <a:ahLst/>
              <a:cxnLst/>
              <a:rect l="l" t="t" r="r" b="b"/>
              <a:pathLst>
                <a:path w="3356" h="4105" extrusionOk="0">
                  <a:moveTo>
                    <a:pt x="302" y="0"/>
                  </a:moveTo>
                  <a:cubicBezTo>
                    <a:pt x="259" y="0"/>
                    <a:pt x="245" y="0"/>
                    <a:pt x="245" y="15"/>
                  </a:cubicBezTo>
                  <a:cubicBezTo>
                    <a:pt x="0" y="346"/>
                    <a:pt x="418" y="1210"/>
                    <a:pt x="418" y="1210"/>
                  </a:cubicBezTo>
                  <a:cubicBezTo>
                    <a:pt x="418" y="1210"/>
                    <a:pt x="259" y="1700"/>
                    <a:pt x="202" y="1930"/>
                  </a:cubicBezTo>
                  <a:cubicBezTo>
                    <a:pt x="158" y="2161"/>
                    <a:pt x="547" y="2362"/>
                    <a:pt x="547" y="2362"/>
                  </a:cubicBezTo>
                  <a:cubicBezTo>
                    <a:pt x="533" y="2578"/>
                    <a:pt x="533" y="2794"/>
                    <a:pt x="576" y="3010"/>
                  </a:cubicBezTo>
                  <a:cubicBezTo>
                    <a:pt x="619" y="3126"/>
                    <a:pt x="1008" y="3212"/>
                    <a:pt x="1008" y="3212"/>
                  </a:cubicBezTo>
                  <a:lnTo>
                    <a:pt x="1023" y="3514"/>
                  </a:lnTo>
                  <a:lnTo>
                    <a:pt x="1066" y="3975"/>
                  </a:lnTo>
                  <a:cubicBezTo>
                    <a:pt x="1282" y="4047"/>
                    <a:pt x="1527" y="4090"/>
                    <a:pt x="1757" y="4105"/>
                  </a:cubicBezTo>
                  <a:cubicBezTo>
                    <a:pt x="2016" y="4090"/>
                    <a:pt x="3125" y="3975"/>
                    <a:pt x="3269" y="3817"/>
                  </a:cubicBezTo>
                  <a:cubicBezTo>
                    <a:pt x="3341" y="3702"/>
                    <a:pt x="3356" y="3572"/>
                    <a:pt x="3312" y="3457"/>
                  </a:cubicBezTo>
                  <a:cubicBezTo>
                    <a:pt x="3284" y="3327"/>
                    <a:pt x="3226" y="3212"/>
                    <a:pt x="3140" y="3111"/>
                  </a:cubicBezTo>
                  <a:cubicBezTo>
                    <a:pt x="3124" y="3102"/>
                    <a:pt x="3096" y="3099"/>
                    <a:pt x="3060" y="3099"/>
                  </a:cubicBezTo>
                  <a:cubicBezTo>
                    <a:pt x="2859" y="3099"/>
                    <a:pt x="2396" y="3214"/>
                    <a:pt x="2347" y="3226"/>
                  </a:cubicBezTo>
                  <a:lnTo>
                    <a:pt x="2333" y="3226"/>
                  </a:lnTo>
                  <a:cubicBezTo>
                    <a:pt x="2333" y="3226"/>
                    <a:pt x="2506" y="3068"/>
                    <a:pt x="2650" y="2938"/>
                  </a:cubicBezTo>
                  <a:cubicBezTo>
                    <a:pt x="2751" y="2809"/>
                    <a:pt x="2780" y="2636"/>
                    <a:pt x="2751" y="2477"/>
                  </a:cubicBezTo>
                  <a:cubicBezTo>
                    <a:pt x="2751" y="2405"/>
                    <a:pt x="2736" y="2333"/>
                    <a:pt x="2736" y="2261"/>
                  </a:cubicBezTo>
                  <a:cubicBezTo>
                    <a:pt x="2852" y="2161"/>
                    <a:pt x="2650" y="1340"/>
                    <a:pt x="2650" y="1340"/>
                  </a:cubicBezTo>
                  <a:cubicBezTo>
                    <a:pt x="2794" y="1311"/>
                    <a:pt x="2952" y="1253"/>
                    <a:pt x="3068" y="1167"/>
                  </a:cubicBezTo>
                  <a:cubicBezTo>
                    <a:pt x="3096" y="1138"/>
                    <a:pt x="3111" y="1124"/>
                    <a:pt x="3140" y="1095"/>
                  </a:cubicBezTo>
                  <a:cubicBezTo>
                    <a:pt x="3240" y="850"/>
                    <a:pt x="3183" y="562"/>
                    <a:pt x="2981" y="389"/>
                  </a:cubicBezTo>
                  <a:cubicBezTo>
                    <a:pt x="2794" y="274"/>
                    <a:pt x="677" y="0"/>
                    <a:pt x="302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 flipH="1">
              <a:off x="2769281" y="2258183"/>
              <a:ext cx="72868" cy="11748"/>
            </a:xfrm>
            <a:custGeom>
              <a:avLst/>
              <a:gdLst/>
              <a:ahLst/>
              <a:cxnLst/>
              <a:rect l="l" t="t" r="r" b="b"/>
              <a:pathLst>
                <a:path w="1960" h="316" extrusionOk="0">
                  <a:moveTo>
                    <a:pt x="863" y="1"/>
                  </a:moveTo>
                  <a:cubicBezTo>
                    <a:pt x="563" y="1"/>
                    <a:pt x="268" y="70"/>
                    <a:pt x="1" y="186"/>
                  </a:cubicBezTo>
                  <a:lnTo>
                    <a:pt x="1542" y="316"/>
                  </a:lnTo>
                  <a:cubicBezTo>
                    <a:pt x="1686" y="287"/>
                    <a:pt x="1830" y="229"/>
                    <a:pt x="1960" y="143"/>
                  </a:cubicBezTo>
                  <a:cubicBezTo>
                    <a:pt x="1758" y="129"/>
                    <a:pt x="1470" y="28"/>
                    <a:pt x="1081" y="13"/>
                  </a:cubicBezTo>
                  <a:cubicBezTo>
                    <a:pt x="1008" y="5"/>
                    <a:pt x="935" y="1"/>
                    <a:pt x="86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 flipH="1">
              <a:off x="2781066" y="2304172"/>
              <a:ext cx="61603" cy="14016"/>
            </a:xfrm>
            <a:custGeom>
              <a:avLst/>
              <a:gdLst/>
              <a:ahLst/>
              <a:cxnLst/>
              <a:rect l="l" t="t" r="r" b="b"/>
              <a:pathLst>
                <a:path w="1657" h="377" extrusionOk="0">
                  <a:moveTo>
                    <a:pt x="1642" y="0"/>
                  </a:moveTo>
                  <a:cubicBezTo>
                    <a:pt x="1642" y="0"/>
                    <a:pt x="762" y="60"/>
                    <a:pt x="169" y="60"/>
                  </a:cubicBezTo>
                  <a:cubicBezTo>
                    <a:pt x="109" y="60"/>
                    <a:pt x="53" y="59"/>
                    <a:pt x="1" y="58"/>
                  </a:cubicBezTo>
                  <a:lnTo>
                    <a:pt x="1" y="58"/>
                  </a:lnTo>
                  <a:cubicBezTo>
                    <a:pt x="355" y="202"/>
                    <a:pt x="626" y="377"/>
                    <a:pt x="997" y="377"/>
                  </a:cubicBezTo>
                  <a:cubicBezTo>
                    <a:pt x="1184" y="377"/>
                    <a:pt x="1396" y="332"/>
                    <a:pt x="1657" y="216"/>
                  </a:cubicBezTo>
                  <a:cubicBezTo>
                    <a:pt x="1657" y="144"/>
                    <a:pt x="1642" y="72"/>
                    <a:pt x="164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 flipH="1">
              <a:off x="2765005" y="2335289"/>
              <a:ext cx="80861" cy="23533"/>
            </a:xfrm>
            <a:custGeom>
              <a:avLst/>
              <a:gdLst/>
              <a:ahLst/>
              <a:cxnLst/>
              <a:rect l="l" t="t" r="r" b="b"/>
              <a:pathLst>
                <a:path w="2175" h="633" extrusionOk="0">
                  <a:moveTo>
                    <a:pt x="2052" y="1"/>
                  </a:moveTo>
                  <a:cubicBezTo>
                    <a:pt x="1851" y="1"/>
                    <a:pt x="1388" y="116"/>
                    <a:pt x="1339" y="128"/>
                  </a:cubicBezTo>
                  <a:lnTo>
                    <a:pt x="1325" y="128"/>
                  </a:lnTo>
                  <a:cubicBezTo>
                    <a:pt x="1181" y="200"/>
                    <a:pt x="1037" y="258"/>
                    <a:pt x="879" y="301"/>
                  </a:cubicBezTo>
                  <a:cubicBezTo>
                    <a:pt x="856" y="305"/>
                    <a:pt x="832" y="307"/>
                    <a:pt x="805" y="307"/>
                  </a:cubicBezTo>
                  <a:cubicBezTo>
                    <a:pt x="518" y="307"/>
                    <a:pt x="0" y="114"/>
                    <a:pt x="0" y="114"/>
                  </a:cubicBezTo>
                  <a:lnTo>
                    <a:pt x="0" y="114"/>
                  </a:lnTo>
                  <a:lnTo>
                    <a:pt x="15" y="416"/>
                  </a:lnTo>
                  <a:cubicBezTo>
                    <a:pt x="245" y="503"/>
                    <a:pt x="490" y="575"/>
                    <a:pt x="720" y="632"/>
                  </a:cubicBezTo>
                  <a:cubicBezTo>
                    <a:pt x="722" y="633"/>
                    <a:pt x="724" y="633"/>
                    <a:pt x="726" y="633"/>
                  </a:cubicBezTo>
                  <a:cubicBezTo>
                    <a:pt x="909" y="633"/>
                    <a:pt x="2174" y="42"/>
                    <a:pt x="2132" y="13"/>
                  </a:cubicBezTo>
                  <a:cubicBezTo>
                    <a:pt x="2116" y="4"/>
                    <a:pt x="2088" y="1"/>
                    <a:pt x="2052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 flipH="1">
              <a:off x="1628861" y="2189591"/>
              <a:ext cx="871143" cy="609897"/>
            </a:xfrm>
            <a:custGeom>
              <a:avLst/>
              <a:gdLst/>
              <a:ahLst/>
              <a:cxnLst/>
              <a:rect l="l" t="t" r="r" b="b"/>
              <a:pathLst>
                <a:path w="23432" h="16405" extrusionOk="0">
                  <a:moveTo>
                    <a:pt x="2161" y="1"/>
                  </a:moveTo>
                  <a:cubicBezTo>
                    <a:pt x="2132" y="1"/>
                    <a:pt x="2089" y="1"/>
                    <a:pt x="2060" y="15"/>
                  </a:cubicBezTo>
                  <a:cubicBezTo>
                    <a:pt x="1642" y="217"/>
                    <a:pt x="1873" y="994"/>
                    <a:pt x="1873" y="994"/>
                  </a:cubicBezTo>
                  <a:cubicBezTo>
                    <a:pt x="1845" y="994"/>
                    <a:pt x="943" y="660"/>
                    <a:pt x="698" y="660"/>
                  </a:cubicBezTo>
                  <a:cubicBezTo>
                    <a:pt x="684" y="660"/>
                    <a:pt x="672" y="661"/>
                    <a:pt x="663" y="663"/>
                  </a:cubicBezTo>
                  <a:cubicBezTo>
                    <a:pt x="490" y="692"/>
                    <a:pt x="735" y="1786"/>
                    <a:pt x="735" y="1786"/>
                  </a:cubicBezTo>
                  <a:cubicBezTo>
                    <a:pt x="735" y="1786"/>
                    <a:pt x="0" y="4321"/>
                    <a:pt x="447" y="4695"/>
                  </a:cubicBezTo>
                  <a:cubicBezTo>
                    <a:pt x="908" y="5070"/>
                    <a:pt x="3269" y="5646"/>
                    <a:pt x="3269" y="5646"/>
                  </a:cubicBezTo>
                  <a:lnTo>
                    <a:pt x="3284" y="5617"/>
                  </a:lnTo>
                  <a:cubicBezTo>
                    <a:pt x="4990" y="8026"/>
                    <a:pt x="11152" y="16404"/>
                    <a:pt x="14475" y="16404"/>
                  </a:cubicBezTo>
                  <a:cubicBezTo>
                    <a:pt x="14489" y="16404"/>
                    <a:pt x="14503" y="16404"/>
                    <a:pt x="14517" y="16404"/>
                  </a:cubicBezTo>
                  <a:cubicBezTo>
                    <a:pt x="18391" y="16317"/>
                    <a:pt x="23431" y="9765"/>
                    <a:pt x="23431" y="9765"/>
                  </a:cubicBezTo>
                  <a:lnTo>
                    <a:pt x="19053" y="5401"/>
                  </a:lnTo>
                  <a:lnTo>
                    <a:pt x="15021" y="9765"/>
                  </a:lnTo>
                  <a:lnTo>
                    <a:pt x="4479" y="3068"/>
                  </a:lnTo>
                  <a:cubicBezTo>
                    <a:pt x="4537" y="2838"/>
                    <a:pt x="4594" y="2578"/>
                    <a:pt x="4638" y="2334"/>
                  </a:cubicBezTo>
                  <a:cubicBezTo>
                    <a:pt x="4724" y="1873"/>
                    <a:pt x="4767" y="1455"/>
                    <a:pt x="4666" y="1383"/>
                  </a:cubicBezTo>
                  <a:cubicBezTo>
                    <a:pt x="4422" y="1210"/>
                    <a:pt x="2823" y="649"/>
                    <a:pt x="2823" y="649"/>
                  </a:cubicBezTo>
                  <a:cubicBezTo>
                    <a:pt x="2823" y="649"/>
                    <a:pt x="2477" y="1"/>
                    <a:pt x="2161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 flipH="1">
              <a:off x="1407209" y="2121593"/>
              <a:ext cx="493680" cy="593799"/>
            </a:xfrm>
            <a:custGeom>
              <a:avLst/>
              <a:gdLst/>
              <a:ahLst/>
              <a:cxnLst/>
              <a:rect l="l" t="t" r="r" b="b"/>
              <a:pathLst>
                <a:path w="13279" h="15972" extrusionOk="0">
                  <a:moveTo>
                    <a:pt x="10729" y="1"/>
                  </a:moveTo>
                  <a:cubicBezTo>
                    <a:pt x="10629" y="1"/>
                    <a:pt x="10542" y="15"/>
                    <a:pt x="10456" y="44"/>
                  </a:cubicBezTo>
                  <a:cubicBezTo>
                    <a:pt x="7143" y="1009"/>
                    <a:pt x="0" y="9419"/>
                    <a:pt x="0" y="9419"/>
                  </a:cubicBezTo>
                  <a:lnTo>
                    <a:pt x="6639" y="15972"/>
                  </a:lnTo>
                  <a:cubicBezTo>
                    <a:pt x="6639" y="15972"/>
                    <a:pt x="13278" y="6308"/>
                    <a:pt x="12947" y="3356"/>
                  </a:cubicBezTo>
                  <a:cubicBezTo>
                    <a:pt x="12645" y="764"/>
                    <a:pt x="11464" y="1"/>
                    <a:pt x="10729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 flipH="1">
              <a:off x="555398" y="2114083"/>
              <a:ext cx="724441" cy="1034984"/>
            </a:xfrm>
            <a:custGeom>
              <a:avLst/>
              <a:gdLst/>
              <a:ahLst/>
              <a:cxnLst/>
              <a:rect l="l" t="t" r="r" b="b"/>
              <a:pathLst>
                <a:path w="19486" h="27839" extrusionOk="0">
                  <a:moveTo>
                    <a:pt x="17902" y="1"/>
                  </a:moveTo>
                  <a:cubicBezTo>
                    <a:pt x="16260" y="188"/>
                    <a:pt x="15137" y="1571"/>
                    <a:pt x="14834" y="3428"/>
                  </a:cubicBezTo>
                  <a:cubicBezTo>
                    <a:pt x="14517" y="5272"/>
                    <a:pt x="9592" y="14921"/>
                    <a:pt x="9592" y="14921"/>
                  </a:cubicBezTo>
                  <a:lnTo>
                    <a:pt x="1" y="26110"/>
                  </a:lnTo>
                  <a:lnTo>
                    <a:pt x="3284" y="27839"/>
                  </a:lnTo>
                  <a:cubicBezTo>
                    <a:pt x="3284" y="27839"/>
                    <a:pt x="12775" y="21588"/>
                    <a:pt x="14719" y="18204"/>
                  </a:cubicBezTo>
                  <a:cubicBezTo>
                    <a:pt x="16663" y="14834"/>
                    <a:pt x="19486" y="1"/>
                    <a:pt x="17930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 flipH="1">
              <a:off x="1147003" y="3031996"/>
              <a:ext cx="186891" cy="144397"/>
            </a:xfrm>
            <a:custGeom>
              <a:avLst/>
              <a:gdLst/>
              <a:ahLst/>
              <a:cxnLst/>
              <a:rect l="l" t="t" r="r" b="b"/>
              <a:pathLst>
                <a:path w="5027" h="3884" extrusionOk="0">
                  <a:moveTo>
                    <a:pt x="2337" y="0"/>
                  </a:moveTo>
                  <a:cubicBezTo>
                    <a:pt x="1762" y="0"/>
                    <a:pt x="1241" y="120"/>
                    <a:pt x="1066" y="470"/>
                  </a:cubicBezTo>
                  <a:cubicBezTo>
                    <a:pt x="879" y="844"/>
                    <a:pt x="936" y="2025"/>
                    <a:pt x="504" y="2213"/>
                  </a:cubicBezTo>
                  <a:cubicBezTo>
                    <a:pt x="245" y="2328"/>
                    <a:pt x="0" y="2472"/>
                    <a:pt x="15" y="2573"/>
                  </a:cubicBezTo>
                  <a:cubicBezTo>
                    <a:pt x="29" y="2774"/>
                    <a:pt x="389" y="2904"/>
                    <a:pt x="591" y="2947"/>
                  </a:cubicBezTo>
                  <a:cubicBezTo>
                    <a:pt x="618" y="2952"/>
                    <a:pt x="649" y="2955"/>
                    <a:pt x="683" y="2955"/>
                  </a:cubicBezTo>
                  <a:cubicBezTo>
                    <a:pt x="1021" y="2955"/>
                    <a:pt x="1628" y="2717"/>
                    <a:pt x="1628" y="2717"/>
                  </a:cubicBezTo>
                  <a:cubicBezTo>
                    <a:pt x="1628" y="2717"/>
                    <a:pt x="2161" y="3710"/>
                    <a:pt x="2348" y="3725"/>
                  </a:cubicBezTo>
                  <a:cubicBezTo>
                    <a:pt x="2477" y="3725"/>
                    <a:pt x="2621" y="3696"/>
                    <a:pt x="2751" y="3653"/>
                  </a:cubicBezTo>
                  <a:lnTo>
                    <a:pt x="3457" y="3523"/>
                  </a:lnTo>
                  <a:lnTo>
                    <a:pt x="3730" y="3883"/>
                  </a:lnTo>
                  <a:cubicBezTo>
                    <a:pt x="3730" y="3883"/>
                    <a:pt x="4364" y="2861"/>
                    <a:pt x="4580" y="2501"/>
                  </a:cubicBezTo>
                  <a:cubicBezTo>
                    <a:pt x="4609" y="2443"/>
                    <a:pt x="4638" y="2385"/>
                    <a:pt x="4666" y="2328"/>
                  </a:cubicBezTo>
                  <a:cubicBezTo>
                    <a:pt x="5026" y="1665"/>
                    <a:pt x="4839" y="844"/>
                    <a:pt x="4249" y="398"/>
                  </a:cubicBezTo>
                  <a:cubicBezTo>
                    <a:pt x="4031" y="231"/>
                    <a:pt x="3133" y="0"/>
                    <a:pt x="2337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 flipH="1">
              <a:off x="500226" y="4761679"/>
              <a:ext cx="530634" cy="205629"/>
            </a:xfrm>
            <a:custGeom>
              <a:avLst/>
              <a:gdLst/>
              <a:ahLst/>
              <a:cxnLst/>
              <a:rect l="l" t="t" r="r" b="b"/>
              <a:pathLst>
                <a:path w="14273" h="5531" extrusionOk="0">
                  <a:moveTo>
                    <a:pt x="8540" y="0"/>
                  </a:moveTo>
                  <a:lnTo>
                    <a:pt x="8540" y="0"/>
                  </a:lnTo>
                  <a:cubicBezTo>
                    <a:pt x="8540" y="0"/>
                    <a:pt x="8656" y="1397"/>
                    <a:pt x="5919" y="2564"/>
                  </a:cubicBezTo>
                  <a:cubicBezTo>
                    <a:pt x="4998" y="2938"/>
                    <a:pt x="4033" y="3226"/>
                    <a:pt x="3054" y="3413"/>
                  </a:cubicBezTo>
                  <a:cubicBezTo>
                    <a:pt x="764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58" y="3039"/>
                  </a:lnTo>
                  <a:lnTo>
                    <a:pt x="14272" y="418"/>
                  </a:lnTo>
                  <a:lnTo>
                    <a:pt x="8540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 flipH="1">
              <a:off x="500784" y="4856444"/>
              <a:ext cx="530077" cy="110863"/>
            </a:xfrm>
            <a:custGeom>
              <a:avLst/>
              <a:gdLst/>
              <a:ahLst/>
              <a:cxnLst/>
              <a:rect l="l" t="t" r="r" b="b"/>
              <a:pathLst>
                <a:path w="14258" h="2982" extrusionOk="0">
                  <a:moveTo>
                    <a:pt x="5919" y="0"/>
                  </a:moveTo>
                  <a:cubicBezTo>
                    <a:pt x="4998" y="389"/>
                    <a:pt x="4033" y="677"/>
                    <a:pt x="3054" y="864"/>
                  </a:cubicBezTo>
                  <a:cubicBezTo>
                    <a:pt x="764" y="1340"/>
                    <a:pt x="0" y="2981"/>
                    <a:pt x="0" y="2981"/>
                  </a:cubicBezTo>
                  <a:lnTo>
                    <a:pt x="14243" y="2981"/>
                  </a:lnTo>
                  <a:lnTo>
                    <a:pt x="14258" y="490"/>
                  </a:lnTo>
                  <a:lnTo>
                    <a:pt x="14258" y="490"/>
                  </a:lnTo>
                  <a:cubicBezTo>
                    <a:pt x="12962" y="850"/>
                    <a:pt x="10989" y="1685"/>
                    <a:pt x="7604" y="1959"/>
                  </a:cubicBezTo>
                  <a:cubicBezTo>
                    <a:pt x="7230" y="1268"/>
                    <a:pt x="6567" y="576"/>
                    <a:pt x="591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 flipH="1">
              <a:off x="392635" y="2912396"/>
              <a:ext cx="413897" cy="1923192"/>
            </a:xfrm>
            <a:custGeom>
              <a:avLst/>
              <a:gdLst/>
              <a:ahLst/>
              <a:cxnLst/>
              <a:rect l="l" t="t" r="r" b="b"/>
              <a:pathLst>
                <a:path w="11133" h="51730" extrusionOk="0">
                  <a:moveTo>
                    <a:pt x="4494" y="0"/>
                  </a:moveTo>
                  <a:cubicBezTo>
                    <a:pt x="2679" y="0"/>
                    <a:pt x="994" y="764"/>
                    <a:pt x="447" y="2578"/>
                  </a:cubicBezTo>
                  <a:cubicBezTo>
                    <a:pt x="231" y="3284"/>
                    <a:pt x="101" y="4983"/>
                    <a:pt x="44" y="7345"/>
                  </a:cubicBezTo>
                  <a:cubicBezTo>
                    <a:pt x="44" y="7719"/>
                    <a:pt x="29" y="8108"/>
                    <a:pt x="29" y="8511"/>
                  </a:cubicBezTo>
                  <a:cubicBezTo>
                    <a:pt x="15" y="9332"/>
                    <a:pt x="15" y="10211"/>
                    <a:pt x="15" y="11132"/>
                  </a:cubicBezTo>
                  <a:cubicBezTo>
                    <a:pt x="1" y="24986"/>
                    <a:pt x="1253" y="50102"/>
                    <a:pt x="1253" y="50102"/>
                  </a:cubicBezTo>
                  <a:lnTo>
                    <a:pt x="8829" y="51730"/>
                  </a:lnTo>
                  <a:cubicBezTo>
                    <a:pt x="8829" y="51730"/>
                    <a:pt x="10182" y="22077"/>
                    <a:pt x="10730" y="11132"/>
                  </a:cubicBezTo>
                  <a:cubicBezTo>
                    <a:pt x="10787" y="10067"/>
                    <a:pt x="10830" y="9188"/>
                    <a:pt x="10859" y="8511"/>
                  </a:cubicBezTo>
                  <a:cubicBezTo>
                    <a:pt x="10888" y="7964"/>
                    <a:pt x="10917" y="7561"/>
                    <a:pt x="10931" y="7345"/>
                  </a:cubicBezTo>
                  <a:cubicBezTo>
                    <a:pt x="10931" y="7331"/>
                    <a:pt x="10931" y="7316"/>
                    <a:pt x="10931" y="7302"/>
                  </a:cubicBezTo>
                  <a:cubicBezTo>
                    <a:pt x="11133" y="4349"/>
                    <a:pt x="10355" y="3313"/>
                    <a:pt x="9433" y="2132"/>
                  </a:cubicBezTo>
                  <a:cubicBezTo>
                    <a:pt x="8411" y="821"/>
                    <a:pt x="6380" y="0"/>
                    <a:pt x="449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 flipH="1">
              <a:off x="392635" y="2912359"/>
              <a:ext cx="413377" cy="413934"/>
            </a:xfrm>
            <a:custGeom>
              <a:avLst/>
              <a:gdLst/>
              <a:ahLst/>
              <a:cxnLst/>
              <a:rect l="l" t="t" r="r" b="b"/>
              <a:pathLst>
                <a:path w="11119" h="11134" extrusionOk="0">
                  <a:moveTo>
                    <a:pt x="4484" y="0"/>
                  </a:moveTo>
                  <a:cubicBezTo>
                    <a:pt x="2667" y="0"/>
                    <a:pt x="977" y="762"/>
                    <a:pt x="433" y="2579"/>
                  </a:cubicBezTo>
                  <a:cubicBezTo>
                    <a:pt x="217" y="3285"/>
                    <a:pt x="102" y="4984"/>
                    <a:pt x="30" y="7332"/>
                  </a:cubicBezTo>
                  <a:cubicBezTo>
                    <a:pt x="30" y="7720"/>
                    <a:pt x="15" y="8109"/>
                    <a:pt x="15" y="8512"/>
                  </a:cubicBezTo>
                  <a:cubicBezTo>
                    <a:pt x="1" y="9333"/>
                    <a:pt x="1" y="10212"/>
                    <a:pt x="1" y="11133"/>
                  </a:cubicBezTo>
                  <a:lnTo>
                    <a:pt x="10716" y="11133"/>
                  </a:lnTo>
                  <a:cubicBezTo>
                    <a:pt x="10773" y="10068"/>
                    <a:pt x="10816" y="9175"/>
                    <a:pt x="10845" y="8512"/>
                  </a:cubicBezTo>
                  <a:cubicBezTo>
                    <a:pt x="10874" y="7965"/>
                    <a:pt x="10903" y="7562"/>
                    <a:pt x="10917" y="7332"/>
                  </a:cubicBezTo>
                  <a:cubicBezTo>
                    <a:pt x="10917" y="7332"/>
                    <a:pt x="10917" y="7317"/>
                    <a:pt x="10917" y="7303"/>
                  </a:cubicBezTo>
                  <a:cubicBezTo>
                    <a:pt x="11119" y="4350"/>
                    <a:pt x="10341" y="3314"/>
                    <a:pt x="9419" y="2133"/>
                  </a:cubicBezTo>
                  <a:cubicBezTo>
                    <a:pt x="8393" y="820"/>
                    <a:pt x="6370" y="0"/>
                    <a:pt x="448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 flipH="1">
              <a:off x="-132051" y="4578580"/>
              <a:ext cx="445684" cy="424939"/>
            </a:xfrm>
            <a:custGeom>
              <a:avLst/>
              <a:gdLst/>
              <a:ahLst/>
              <a:cxnLst/>
              <a:rect l="l" t="t" r="r" b="b"/>
              <a:pathLst>
                <a:path w="11988" h="11430" extrusionOk="0">
                  <a:moveTo>
                    <a:pt x="9439" y="0"/>
                  </a:moveTo>
                  <a:lnTo>
                    <a:pt x="4370" y="2707"/>
                  </a:lnTo>
                  <a:cubicBezTo>
                    <a:pt x="4370" y="2707"/>
                    <a:pt x="5176" y="3845"/>
                    <a:pt x="3448" y="6308"/>
                  </a:cubicBezTo>
                  <a:cubicBezTo>
                    <a:pt x="2858" y="7114"/>
                    <a:pt x="2195" y="7878"/>
                    <a:pt x="1461" y="8569"/>
                  </a:cubicBezTo>
                  <a:cubicBezTo>
                    <a:pt x="856" y="9130"/>
                    <a:pt x="395" y="9850"/>
                    <a:pt x="136" y="10643"/>
                  </a:cubicBezTo>
                  <a:cubicBezTo>
                    <a:pt x="1" y="11058"/>
                    <a:pt x="331" y="11430"/>
                    <a:pt x="708" y="11430"/>
                  </a:cubicBezTo>
                  <a:cubicBezTo>
                    <a:pt x="814" y="11430"/>
                    <a:pt x="924" y="11400"/>
                    <a:pt x="1029" y="11334"/>
                  </a:cubicBezTo>
                  <a:lnTo>
                    <a:pt x="11988" y="4436"/>
                  </a:lnTo>
                  <a:lnTo>
                    <a:pt x="10750" y="2275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 flipH="1">
              <a:off x="-132051" y="4663159"/>
              <a:ext cx="445684" cy="340360"/>
            </a:xfrm>
            <a:custGeom>
              <a:avLst/>
              <a:gdLst/>
              <a:ahLst/>
              <a:cxnLst/>
              <a:rect l="l" t="t" r="r" b="b"/>
              <a:pathLst>
                <a:path w="11988" h="9155" extrusionOk="0">
                  <a:moveTo>
                    <a:pt x="10750" y="0"/>
                  </a:moveTo>
                  <a:cubicBezTo>
                    <a:pt x="9828" y="1009"/>
                    <a:pt x="8575" y="2780"/>
                    <a:pt x="5867" y="4825"/>
                  </a:cubicBezTo>
                  <a:cubicBezTo>
                    <a:pt x="5205" y="4422"/>
                    <a:pt x="4283" y="4177"/>
                    <a:pt x="3448" y="4033"/>
                  </a:cubicBezTo>
                  <a:cubicBezTo>
                    <a:pt x="2858" y="4839"/>
                    <a:pt x="2195" y="5603"/>
                    <a:pt x="1461" y="6294"/>
                  </a:cubicBezTo>
                  <a:cubicBezTo>
                    <a:pt x="856" y="6855"/>
                    <a:pt x="395" y="7575"/>
                    <a:pt x="136" y="8368"/>
                  </a:cubicBezTo>
                  <a:cubicBezTo>
                    <a:pt x="1" y="8783"/>
                    <a:pt x="331" y="9155"/>
                    <a:pt x="708" y="9155"/>
                  </a:cubicBezTo>
                  <a:cubicBezTo>
                    <a:pt x="814" y="9155"/>
                    <a:pt x="924" y="9125"/>
                    <a:pt x="1029" y="9059"/>
                  </a:cubicBezTo>
                  <a:lnTo>
                    <a:pt x="11988" y="2161"/>
                  </a:lnTo>
                  <a:lnTo>
                    <a:pt x="10750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 flipH="1">
              <a:off x="-86026" y="3008760"/>
              <a:ext cx="691241" cy="1695108"/>
            </a:xfrm>
            <a:custGeom>
              <a:avLst/>
              <a:gdLst/>
              <a:ahLst/>
              <a:cxnLst/>
              <a:rect l="l" t="t" r="r" b="b"/>
              <a:pathLst>
                <a:path w="18593" h="45595" extrusionOk="0">
                  <a:moveTo>
                    <a:pt x="2766" y="1"/>
                  </a:moveTo>
                  <a:cubicBezTo>
                    <a:pt x="2766" y="1"/>
                    <a:pt x="2463" y="1988"/>
                    <a:pt x="2074" y="4825"/>
                  </a:cubicBezTo>
                  <a:cubicBezTo>
                    <a:pt x="1988" y="5516"/>
                    <a:pt x="1887" y="6251"/>
                    <a:pt x="1772" y="7028"/>
                  </a:cubicBezTo>
                  <a:cubicBezTo>
                    <a:pt x="1714" y="7518"/>
                    <a:pt x="1642" y="8022"/>
                    <a:pt x="1585" y="8540"/>
                  </a:cubicBezTo>
                  <a:cubicBezTo>
                    <a:pt x="807" y="14503"/>
                    <a:pt x="0" y="21718"/>
                    <a:pt x="360" y="23518"/>
                  </a:cubicBezTo>
                  <a:cubicBezTo>
                    <a:pt x="879" y="26124"/>
                    <a:pt x="11262" y="45595"/>
                    <a:pt x="11262" y="45595"/>
                  </a:cubicBezTo>
                  <a:lnTo>
                    <a:pt x="18593" y="44500"/>
                  </a:lnTo>
                  <a:lnTo>
                    <a:pt x="10139" y="23331"/>
                  </a:lnTo>
                  <a:lnTo>
                    <a:pt x="11968" y="8540"/>
                  </a:lnTo>
                  <a:lnTo>
                    <a:pt x="12141" y="7158"/>
                  </a:lnTo>
                  <a:lnTo>
                    <a:pt x="12746" y="2305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 flipH="1">
              <a:off x="131351" y="3008760"/>
              <a:ext cx="414975" cy="317533"/>
            </a:xfrm>
            <a:custGeom>
              <a:avLst/>
              <a:gdLst/>
              <a:ahLst/>
              <a:cxnLst/>
              <a:rect l="l" t="t" r="r" b="b"/>
              <a:pathLst>
                <a:path w="11162" h="8541" extrusionOk="0">
                  <a:moveTo>
                    <a:pt x="1182" y="1"/>
                  </a:moveTo>
                  <a:cubicBezTo>
                    <a:pt x="1182" y="1"/>
                    <a:pt x="879" y="1988"/>
                    <a:pt x="490" y="4825"/>
                  </a:cubicBezTo>
                  <a:cubicBezTo>
                    <a:pt x="404" y="5516"/>
                    <a:pt x="303" y="6251"/>
                    <a:pt x="188" y="7028"/>
                  </a:cubicBezTo>
                  <a:cubicBezTo>
                    <a:pt x="130" y="7518"/>
                    <a:pt x="58" y="8022"/>
                    <a:pt x="1" y="8540"/>
                  </a:cubicBezTo>
                  <a:lnTo>
                    <a:pt x="10384" y="8540"/>
                  </a:lnTo>
                  <a:lnTo>
                    <a:pt x="10557" y="7158"/>
                  </a:lnTo>
                  <a:lnTo>
                    <a:pt x="11162" y="2305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 flipH="1">
              <a:off x="236303" y="1648286"/>
              <a:ext cx="488326" cy="442933"/>
            </a:xfrm>
            <a:custGeom>
              <a:avLst/>
              <a:gdLst/>
              <a:ahLst/>
              <a:cxnLst/>
              <a:rect l="l" t="t" r="r" b="b"/>
              <a:pathLst>
                <a:path w="13135" h="11914" extrusionOk="0">
                  <a:moveTo>
                    <a:pt x="6784" y="1"/>
                  </a:moveTo>
                  <a:cubicBezTo>
                    <a:pt x="6366" y="1"/>
                    <a:pt x="5978" y="203"/>
                    <a:pt x="5718" y="534"/>
                  </a:cubicBezTo>
                  <a:cubicBezTo>
                    <a:pt x="5417" y="198"/>
                    <a:pt x="4994" y="11"/>
                    <a:pt x="4555" y="11"/>
                  </a:cubicBezTo>
                  <a:cubicBezTo>
                    <a:pt x="4449" y="11"/>
                    <a:pt x="4342" y="22"/>
                    <a:pt x="4235" y="44"/>
                  </a:cubicBezTo>
                  <a:cubicBezTo>
                    <a:pt x="3688" y="159"/>
                    <a:pt x="3256" y="548"/>
                    <a:pt x="3083" y="1067"/>
                  </a:cubicBezTo>
                  <a:cubicBezTo>
                    <a:pt x="2881" y="943"/>
                    <a:pt x="2652" y="881"/>
                    <a:pt x="2424" y="881"/>
                  </a:cubicBezTo>
                  <a:cubicBezTo>
                    <a:pt x="2148" y="881"/>
                    <a:pt x="1871" y="972"/>
                    <a:pt x="1643" y="1153"/>
                  </a:cubicBezTo>
                  <a:cubicBezTo>
                    <a:pt x="1254" y="1499"/>
                    <a:pt x="1139" y="2060"/>
                    <a:pt x="1355" y="2536"/>
                  </a:cubicBezTo>
                  <a:cubicBezTo>
                    <a:pt x="1293" y="2501"/>
                    <a:pt x="1229" y="2487"/>
                    <a:pt x="1164" y="2487"/>
                  </a:cubicBezTo>
                  <a:cubicBezTo>
                    <a:pt x="956" y="2487"/>
                    <a:pt x="738" y="2638"/>
                    <a:pt x="563" y="2780"/>
                  </a:cubicBezTo>
                  <a:cubicBezTo>
                    <a:pt x="332" y="2968"/>
                    <a:pt x="188" y="3241"/>
                    <a:pt x="159" y="3529"/>
                  </a:cubicBezTo>
                  <a:cubicBezTo>
                    <a:pt x="73" y="3947"/>
                    <a:pt x="203" y="4451"/>
                    <a:pt x="577" y="4667"/>
                  </a:cubicBezTo>
                  <a:cubicBezTo>
                    <a:pt x="203" y="4753"/>
                    <a:pt x="1" y="5185"/>
                    <a:pt x="15" y="5560"/>
                  </a:cubicBezTo>
                  <a:cubicBezTo>
                    <a:pt x="30" y="5949"/>
                    <a:pt x="303" y="6265"/>
                    <a:pt x="678" y="6352"/>
                  </a:cubicBezTo>
                  <a:cubicBezTo>
                    <a:pt x="664" y="6349"/>
                    <a:pt x="651" y="6348"/>
                    <a:pt x="638" y="6348"/>
                  </a:cubicBezTo>
                  <a:cubicBezTo>
                    <a:pt x="437" y="6348"/>
                    <a:pt x="258" y="6640"/>
                    <a:pt x="231" y="6856"/>
                  </a:cubicBezTo>
                  <a:cubicBezTo>
                    <a:pt x="217" y="7086"/>
                    <a:pt x="318" y="7317"/>
                    <a:pt x="505" y="7461"/>
                  </a:cubicBezTo>
                  <a:cubicBezTo>
                    <a:pt x="692" y="7605"/>
                    <a:pt x="908" y="7706"/>
                    <a:pt x="1124" y="7778"/>
                  </a:cubicBezTo>
                  <a:cubicBezTo>
                    <a:pt x="865" y="8224"/>
                    <a:pt x="1139" y="8843"/>
                    <a:pt x="1571" y="9131"/>
                  </a:cubicBezTo>
                  <a:cubicBezTo>
                    <a:pt x="1756" y="9244"/>
                    <a:pt x="1962" y="9306"/>
                    <a:pt x="2175" y="9306"/>
                  </a:cubicBezTo>
                  <a:cubicBezTo>
                    <a:pt x="2261" y="9306"/>
                    <a:pt x="2348" y="9296"/>
                    <a:pt x="2435" y="9275"/>
                  </a:cubicBezTo>
                  <a:lnTo>
                    <a:pt x="2435" y="9275"/>
                  </a:lnTo>
                  <a:cubicBezTo>
                    <a:pt x="2262" y="9563"/>
                    <a:pt x="2262" y="9923"/>
                    <a:pt x="2435" y="10226"/>
                  </a:cubicBezTo>
                  <a:cubicBezTo>
                    <a:pt x="2590" y="10441"/>
                    <a:pt x="2835" y="10557"/>
                    <a:pt x="3087" y="10557"/>
                  </a:cubicBezTo>
                  <a:cubicBezTo>
                    <a:pt x="3139" y="10557"/>
                    <a:pt x="3190" y="10552"/>
                    <a:pt x="3241" y="10543"/>
                  </a:cubicBezTo>
                  <a:cubicBezTo>
                    <a:pt x="3256" y="10931"/>
                    <a:pt x="3702" y="11335"/>
                    <a:pt x="4077" y="11435"/>
                  </a:cubicBezTo>
                  <a:cubicBezTo>
                    <a:pt x="4147" y="11451"/>
                    <a:pt x="4218" y="11459"/>
                    <a:pt x="4287" y="11459"/>
                  </a:cubicBezTo>
                  <a:cubicBezTo>
                    <a:pt x="4601" y="11459"/>
                    <a:pt x="4893" y="11303"/>
                    <a:pt x="5070" y="11032"/>
                  </a:cubicBezTo>
                  <a:cubicBezTo>
                    <a:pt x="5257" y="11234"/>
                    <a:pt x="5445" y="11421"/>
                    <a:pt x="5675" y="11594"/>
                  </a:cubicBezTo>
                  <a:cubicBezTo>
                    <a:pt x="5820" y="11683"/>
                    <a:pt x="5991" y="11738"/>
                    <a:pt x="6161" y="11738"/>
                  </a:cubicBezTo>
                  <a:cubicBezTo>
                    <a:pt x="6211" y="11738"/>
                    <a:pt x="6260" y="11733"/>
                    <a:pt x="6309" y="11724"/>
                  </a:cubicBezTo>
                  <a:cubicBezTo>
                    <a:pt x="6539" y="11680"/>
                    <a:pt x="6712" y="11507"/>
                    <a:pt x="6755" y="11277"/>
                  </a:cubicBezTo>
                  <a:cubicBezTo>
                    <a:pt x="6928" y="11580"/>
                    <a:pt x="7216" y="11810"/>
                    <a:pt x="7562" y="11896"/>
                  </a:cubicBezTo>
                  <a:cubicBezTo>
                    <a:pt x="7626" y="11908"/>
                    <a:pt x="7690" y="11914"/>
                    <a:pt x="7755" y="11914"/>
                  </a:cubicBezTo>
                  <a:cubicBezTo>
                    <a:pt x="8009" y="11914"/>
                    <a:pt x="8262" y="11824"/>
                    <a:pt x="8469" y="11652"/>
                  </a:cubicBezTo>
                  <a:cubicBezTo>
                    <a:pt x="8587" y="11769"/>
                    <a:pt x="8766" y="11823"/>
                    <a:pt x="8953" y="11823"/>
                  </a:cubicBezTo>
                  <a:cubicBezTo>
                    <a:pt x="9199" y="11823"/>
                    <a:pt x="9459" y="11729"/>
                    <a:pt x="9607" y="11565"/>
                  </a:cubicBezTo>
                  <a:cubicBezTo>
                    <a:pt x="9851" y="11277"/>
                    <a:pt x="9837" y="10744"/>
                    <a:pt x="9535" y="10514"/>
                  </a:cubicBezTo>
                  <a:lnTo>
                    <a:pt x="9535" y="10514"/>
                  </a:lnTo>
                  <a:cubicBezTo>
                    <a:pt x="9751" y="10629"/>
                    <a:pt x="9981" y="10701"/>
                    <a:pt x="10226" y="10701"/>
                  </a:cubicBezTo>
                  <a:cubicBezTo>
                    <a:pt x="10238" y="10702"/>
                    <a:pt x="10251" y="10702"/>
                    <a:pt x="10263" y="10702"/>
                  </a:cubicBezTo>
                  <a:cubicBezTo>
                    <a:pt x="10494" y="10702"/>
                    <a:pt x="10708" y="10575"/>
                    <a:pt x="10831" y="10370"/>
                  </a:cubicBezTo>
                  <a:cubicBezTo>
                    <a:pt x="10946" y="10154"/>
                    <a:pt x="10874" y="9880"/>
                    <a:pt x="10672" y="9751"/>
                  </a:cubicBezTo>
                  <a:cubicBezTo>
                    <a:pt x="10845" y="9751"/>
                    <a:pt x="11107" y="9799"/>
                    <a:pt x="11318" y="9799"/>
                  </a:cubicBezTo>
                  <a:cubicBezTo>
                    <a:pt x="11389" y="9799"/>
                    <a:pt x="11454" y="9794"/>
                    <a:pt x="11508" y="9779"/>
                  </a:cubicBezTo>
                  <a:cubicBezTo>
                    <a:pt x="11738" y="9736"/>
                    <a:pt x="11940" y="9592"/>
                    <a:pt x="12069" y="9391"/>
                  </a:cubicBezTo>
                  <a:cubicBezTo>
                    <a:pt x="12170" y="9189"/>
                    <a:pt x="12170" y="8930"/>
                    <a:pt x="12040" y="8742"/>
                  </a:cubicBezTo>
                  <a:lnTo>
                    <a:pt x="12040" y="8742"/>
                  </a:lnTo>
                  <a:cubicBezTo>
                    <a:pt x="12047" y="8743"/>
                    <a:pt x="12054" y="8743"/>
                    <a:pt x="12061" y="8743"/>
                  </a:cubicBezTo>
                  <a:cubicBezTo>
                    <a:pt x="12385" y="8743"/>
                    <a:pt x="12704" y="8405"/>
                    <a:pt x="12775" y="8080"/>
                  </a:cubicBezTo>
                  <a:cubicBezTo>
                    <a:pt x="12818" y="7734"/>
                    <a:pt x="12616" y="7403"/>
                    <a:pt x="12285" y="7288"/>
                  </a:cubicBezTo>
                  <a:cubicBezTo>
                    <a:pt x="12688" y="7245"/>
                    <a:pt x="13020" y="6942"/>
                    <a:pt x="13092" y="6539"/>
                  </a:cubicBezTo>
                  <a:cubicBezTo>
                    <a:pt x="13135" y="6150"/>
                    <a:pt x="12890" y="5776"/>
                    <a:pt x="12516" y="5646"/>
                  </a:cubicBezTo>
                  <a:cubicBezTo>
                    <a:pt x="12833" y="5416"/>
                    <a:pt x="12890" y="4883"/>
                    <a:pt x="12761" y="4508"/>
                  </a:cubicBezTo>
                  <a:cubicBezTo>
                    <a:pt x="12624" y="4154"/>
                    <a:pt x="12294" y="3916"/>
                    <a:pt x="11917" y="3916"/>
                  </a:cubicBezTo>
                  <a:cubicBezTo>
                    <a:pt x="11896" y="3916"/>
                    <a:pt x="11875" y="3916"/>
                    <a:pt x="11853" y="3918"/>
                  </a:cubicBezTo>
                  <a:cubicBezTo>
                    <a:pt x="12040" y="3472"/>
                    <a:pt x="11796" y="2766"/>
                    <a:pt x="11436" y="2464"/>
                  </a:cubicBezTo>
                  <a:cubicBezTo>
                    <a:pt x="11222" y="2289"/>
                    <a:pt x="10964" y="2202"/>
                    <a:pt x="10706" y="2202"/>
                  </a:cubicBezTo>
                  <a:cubicBezTo>
                    <a:pt x="10495" y="2202"/>
                    <a:pt x="10284" y="2260"/>
                    <a:pt x="10096" y="2377"/>
                  </a:cubicBezTo>
                  <a:cubicBezTo>
                    <a:pt x="10211" y="1830"/>
                    <a:pt x="9995" y="1254"/>
                    <a:pt x="9563" y="894"/>
                  </a:cubicBezTo>
                  <a:cubicBezTo>
                    <a:pt x="9310" y="720"/>
                    <a:pt x="9017" y="632"/>
                    <a:pt x="8724" y="632"/>
                  </a:cubicBezTo>
                  <a:cubicBezTo>
                    <a:pt x="8484" y="632"/>
                    <a:pt x="8243" y="691"/>
                    <a:pt x="8022" y="807"/>
                  </a:cubicBezTo>
                  <a:cubicBezTo>
                    <a:pt x="7806" y="375"/>
                    <a:pt x="7389" y="73"/>
                    <a:pt x="691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 flipH="1">
              <a:off x="86924" y="2097948"/>
              <a:ext cx="767269" cy="1113764"/>
            </a:xfrm>
            <a:custGeom>
              <a:avLst/>
              <a:gdLst/>
              <a:ahLst/>
              <a:cxnLst/>
              <a:rect l="l" t="t" r="r" b="b"/>
              <a:pathLst>
                <a:path w="20638" h="29958" extrusionOk="0">
                  <a:moveTo>
                    <a:pt x="12225" y="1"/>
                  </a:moveTo>
                  <a:cubicBezTo>
                    <a:pt x="12140" y="1"/>
                    <a:pt x="12054" y="1"/>
                    <a:pt x="11968" y="3"/>
                  </a:cubicBezTo>
                  <a:cubicBezTo>
                    <a:pt x="9736" y="3"/>
                    <a:pt x="7432" y="248"/>
                    <a:pt x="7432" y="248"/>
                  </a:cubicBezTo>
                  <a:cubicBezTo>
                    <a:pt x="7144" y="277"/>
                    <a:pt x="6856" y="320"/>
                    <a:pt x="6568" y="406"/>
                  </a:cubicBezTo>
                  <a:cubicBezTo>
                    <a:pt x="6525" y="406"/>
                    <a:pt x="6496" y="421"/>
                    <a:pt x="6453" y="435"/>
                  </a:cubicBezTo>
                  <a:cubicBezTo>
                    <a:pt x="5833" y="608"/>
                    <a:pt x="5085" y="953"/>
                    <a:pt x="4710" y="1601"/>
                  </a:cubicBezTo>
                  <a:cubicBezTo>
                    <a:pt x="4422" y="2120"/>
                    <a:pt x="4235" y="4266"/>
                    <a:pt x="4120" y="6685"/>
                  </a:cubicBezTo>
                  <a:cubicBezTo>
                    <a:pt x="4048" y="7837"/>
                    <a:pt x="4552" y="13915"/>
                    <a:pt x="4552" y="14447"/>
                  </a:cubicBezTo>
                  <a:cubicBezTo>
                    <a:pt x="4364" y="15340"/>
                    <a:pt x="663" y="26343"/>
                    <a:pt x="1" y="29958"/>
                  </a:cubicBezTo>
                  <a:lnTo>
                    <a:pt x="20638" y="29958"/>
                  </a:lnTo>
                  <a:cubicBezTo>
                    <a:pt x="20638" y="29958"/>
                    <a:pt x="18146" y="19099"/>
                    <a:pt x="17671" y="16176"/>
                  </a:cubicBezTo>
                  <a:cubicBezTo>
                    <a:pt x="18420" y="11337"/>
                    <a:pt x="19270" y="7060"/>
                    <a:pt x="19327" y="4554"/>
                  </a:cubicBezTo>
                  <a:cubicBezTo>
                    <a:pt x="19371" y="3128"/>
                    <a:pt x="19270" y="2192"/>
                    <a:pt x="19025" y="1875"/>
                  </a:cubicBezTo>
                  <a:cubicBezTo>
                    <a:pt x="18449" y="1126"/>
                    <a:pt x="17383" y="694"/>
                    <a:pt x="15540" y="349"/>
                  </a:cubicBezTo>
                  <a:cubicBezTo>
                    <a:pt x="15511" y="334"/>
                    <a:pt x="15482" y="334"/>
                    <a:pt x="15439" y="320"/>
                  </a:cubicBezTo>
                  <a:cubicBezTo>
                    <a:pt x="15151" y="277"/>
                    <a:pt x="14834" y="219"/>
                    <a:pt x="14489" y="161"/>
                  </a:cubicBezTo>
                  <a:cubicBezTo>
                    <a:pt x="13738" y="58"/>
                    <a:pt x="12987" y="1"/>
                    <a:pt x="12225" y="1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 flipH="1">
              <a:off x="276455" y="2098023"/>
              <a:ext cx="337869" cy="227080"/>
            </a:xfrm>
            <a:custGeom>
              <a:avLst/>
              <a:gdLst/>
              <a:ahLst/>
              <a:cxnLst/>
              <a:rect l="l" t="t" r="r" b="b"/>
              <a:pathLst>
                <a:path w="9088" h="6108" extrusionOk="0">
                  <a:moveTo>
                    <a:pt x="5498" y="0"/>
                  </a:moveTo>
                  <a:cubicBezTo>
                    <a:pt x="3278" y="0"/>
                    <a:pt x="980" y="246"/>
                    <a:pt x="980" y="246"/>
                  </a:cubicBezTo>
                  <a:cubicBezTo>
                    <a:pt x="692" y="275"/>
                    <a:pt x="404" y="318"/>
                    <a:pt x="116" y="404"/>
                  </a:cubicBezTo>
                  <a:cubicBezTo>
                    <a:pt x="73" y="404"/>
                    <a:pt x="44" y="419"/>
                    <a:pt x="1" y="433"/>
                  </a:cubicBezTo>
                  <a:cubicBezTo>
                    <a:pt x="505" y="2219"/>
                    <a:pt x="1902" y="5877"/>
                    <a:pt x="2751" y="6107"/>
                  </a:cubicBezTo>
                  <a:cubicBezTo>
                    <a:pt x="4566" y="5445"/>
                    <a:pt x="7475" y="2320"/>
                    <a:pt x="9088" y="347"/>
                  </a:cubicBezTo>
                  <a:cubicBezTo>
                    <a:pt x="9059" y="332"/>
                    <a:pt x="9016" y="332"/>
                    <a:pt x="8987" y="318"/>
                  </a:cubicBezTo>
                  <a:cubicBezTo>
                    <a:pt x="8699" y="275"/>
                    <a:pt x="8382" y="217"/>
                    <a:pt x="8037" y="159"/>
                  </a:cubicBezTo>
                  <a:cubicBezTo>
                    <a:pt x="7314" y="42"/>
                    <a:pt x="6413" y="0"/>
                    <a:pt x="5498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 flipH="1">
              <a:off x="296271" y="2386631"/>
              <a:ext cx="152056" cy="174660"/>
            </a:xfrm>
            <a:custGeom>
              <a:avLst/>
              <a:gdLst/>
              <a:ahLst/>
              <a:cxnLst/>
              <a:rect l="l" t="t" r="r" b="b"/>
              <a:pathLst>
                <a:path w="4090" h="4698" extrusionOk="0">
                  <a:moveTo>
                    <a:pt x="0" y="0"/>
                  </a:moveTo>
                  <a:lnTo>
                    <a:pt x="0" y="3269"/>
                  </a:lnTo>
                  <a:cubicBezTo>
                    <a:pt x="0" y="3269"/>
                    <a:pt x="86" y="4234"/>
                    <a:pt x="1368" y="4594"/>
                  </a:cubicBezTo>
                  <a:cubicBezTo>
                    <a:pt x="1620" y="4666"/>
                    <a:pt x="1869" y="4698"/>
                    <a:pt x="2108" y="4698"/>
                  </a:cubicBezTo>
                  <a:cubicBezTo>
                    <a:pt x="3069" y="4698"/>
                    <a:pt x="3857" y="4183"/>
                    <a:pt x="3960" y="3687"/>
                  </a:cubicBezTo>
                  <a:cubicBezTo>
                    <a:pt x="4090" y="2996"/>
                    <a:pt x="4004" y="159"/>
                    <a:pt x="4004" y="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 flipH="1">
              <a:off x="315529" y="1776809"/>
              <a:ext cx="335750" cy="514016"/>
            </a:xfrm>
            <a:custGeom>
              <a:avLst/>
              <a:gdLst/>
              <a:ahLst/>
              <a:cxnLst/>
              <a:rect l="l" t="t" r="r" b="b"/>
              <a:pathLst>
                <a:path w="9031" h="13826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692" y="418"/>
                    <a:pt x="519" y="951"/>
                    <a:pt x="563" y="1498"/>
                  </a:cubicBezTo>
                  <a:cubicBezTo>
                    <a:pt x="649" y="2290"/>
                    <a:pt x="793" y="2722"/>
                    <a:pt x="591" y="3168"/>
                  </a:cubicBezTo>
                  <a:cubicBezTo>
                    <a:pt x="390" y="3586"/>
                    <a:pt x="1" y="3557"/>
                    <a:pt x="30" y="3759"/>
                  </a:cubicBezTo>
                  <a:cubicBezTo>
                    <a:pt x="44" y="3961"/>
                    <a:pt x="692" y="4033"/>
                    <a:pt x="692" y="4609"/>
                  </a:cubicBezTo>
                  <a:cubicBezTo>
                    <a:pt x="707" y="5213"/>
                    <a:pt x="692" y="6121"/>
                    <a:pt x="908" y="6308"/>
                  </a:cubicBezTo>
                  <a:cubicBezTo>
                    <a:pt x="1112" y="6475"/>
                    <a:pt x="1466" y="6564"/>
                    <a:pt x="1923" y="6564"/>
                  </a:cubicBezTo>
                  <a:cubicBezTo>
                    <a:pt x="2175" y="6564"/>
                    <a:pt x="2459" y="6537"/>
                    <a:pt x="2766" y="6481"/>
                  </a:cubicBezTo>
                  <a:cubicBezTo>
                    <a:pt x="2867" y="6466"/>
                    <a:pt x="2939" y="6452"/>
                    <a:pt x="3025" y="6452"/>
                  </a:cubicBezTo>
                  <a:cubicBezTo>
                    <a:pt x="3077" y="6447"/>
                    <a:pt x="3126" y="6445"/>
                    <a:pt x="3170" y="6445"/>
                  </a:cubicBezTo>
                  <a:cubicBezTo>
                    <a:pt x="3654" y="6445"/>
                    <a:pt x="3703" y="6715"/>
                    <a:pt x="3716" y="6913"/>
                  </a:cubicBezTo>
                  <a:cubicBezTo>
                    <a:pt x="3760" y="7431"/>
                    <a:pt x="3587" y="7950"/>
                    <a:pt x="3241" y="8353"/>
                  </a:cubicBezTo>
                  <a:cubicBezTo>
                    <a:pt x="2924" y="8699"/>
                    <a:pt x="1974" y="8886"/>
                    <a:pt x="1974" y="8886"/>
                  </a:cubicBezTo>
                  <a:cubicBezTo>
                    <a:pt x="1974" y="8886"/>
                    <a:pt x="3040" y="13595"/>
                    <a:pt x="3990" y="13825"/>
                  </a:cubicBezTo>
                  <a:cubicBezTo>
                    <a:pt x="4782" y="13235"/>
                    <a:pt x="7518" y="10268"/>
                    <a:pt x="9031" y="8799"/>
                  </a:cubicBezTo>
                  <a:cubicBezTo>
                    <a:pt x="8066" y="8483"/>
                    <a:pt x="7101" y="7964"/>
                    <a:pt x="6784" y="7028"/>
                  </a:cubicBezTo>
                  <a:cubicBezTo>
                    <a:pt x="6467" y="6092"/>
                    <a:pt x="6741" y="3759"/>
                    <a:pt x="6741" y="3759"/>
                  </a:cubicBezTo>
                  <a:lnTo>
                    <a:pt x="6741" y="3759"/>
                  </a:lnTo>
                  <a:cubicBezTo>
                    <a:pt x="6741" y="3759"/>
                    <a:pt x="6814" y="3797"/>
                    <a:pt x="6950" y="3797"/>
                  </a:cubicBezTo>
                  <a:cubicBezTo>
                    <a:pt x="7064" y="3797"/>
                    <a:pt x="7221" y="3771"/>
                    <a:pt x="7418" y="3673"/>
                  </a:cubicBezTo>
                  <a:cubicBezTo>
                    <a:pt x="7850" y="3442"/>
                    <a:pt x="8224" y="1412"/>
                    <a:pt x="7518" y="1239"/>
                  </a:cubicBezTo>
                  <a:cubicBezTo>
                    <a:pt x="7444" y="1221"/>
                    <a:pt x="7373" y="1213"/>
                    <a:pt x="7305" y="1213"/>
                  </a:cubicBezTo>
                  <a:cubicBezTo>
                    <a:pt x="6923" y="1213"/>
                    <a:pt x="6634" y="1472"/>
                    <a:pt x="6438" y="1815"/>
                  </a:cubicBezTo>
                  <a:cubicBezTo>
                    <a:pt x="6352" y="1988"/>
                    <a:pt x="6294" y="2448"/>
                    <a:pt x="6093" y="2506"/>
                  </a:cubicBezTo>
                  <a:cubicBezTo>
                    <a:pt x="6076" y="2510"/>
                    <a:pt x="6060" y="2512"/>
                    <a:pt x="6044" y="2512"/>
                  </a:cubicBezTo>
                  <a:cubicBezTo>
                    <a:pt x="5831" y="2512"/>
                    <a:pt x="5629" y="2177"/>
                    <a:pt x="5589" y="2016"/>
                  </a:cubicBezTo>
                  <a:cubicBezTo>
                    <a:pt x="5531" y="1743"/>
                    <a:pt x="5661" y="1469"/>
                    <a:pt x="5905" y="1325"/>
                  </a:cubicBezTo>
                  <a:lnTo>
                    <a:pt x="5905" y="1325"/>
                  </a:lnTo>
                  <a:cubicBezTo>
                    <a:pt x="5823" y="1359"/>
                    <a:pt x="5739" y="1374"/>
                    <a:pt x="5658" y="1374"/>
                  </a:cubicBezTo>
                  <a:cubicBezTo>
                    <a:pt x="5287" y="1374"/>
                    <a:pt x="4968" y="1050"/>
                    <a:pt x="5027" y="648"/>
                  </a:cubicBezTo>
                  <a:lnTo>
                    <a:pt x="5027" y="648"/>
                  </a:lnTo>
                  <a:cubicBezTo>
                    <a:pt x="4943" y="1070"/>
                    <a:pt x="4587" y="1304"/>
                    <a:pt x="4228" y="1304"/>
                  </a:cubicBezTo>
                  <a:cubicBezTo>
                    <a:pt x="3974" y="1304"/>
                    <a:pt x="3719" y="1187"/>
                    <a:pt x="3558" y="936"/>
                  </a:cubicBezTo>
                  <a:cubicBezTo>
                    <a:pt x="3531" y="1313"/>
                    <a:pt x="3216" y="1589"/>
                    <a:pt x="2846" y="1589"/>
                  </a:cubicBezTo>
                  <a:cubicBezTo>
                    <a:pt x="2820" y="1589"/>
                    <a:pt x="2793" y="1587"/>
                    <a:pt x="2766" y="1584"/>
                  </a:cubicBezTo>
                  <a:cubicBezTo>
                    <a:pt x="2377" y="1527"/>
                    <a:pt x="2104" y="1138"/>
                    <a:pt x="2190" y="749"/>
                  </a:cubicBezTo>
                  <a:lnTo>
                    <a:pt x="2190" y="749"/>
                  </a:lnTo>
                  <a:cubicBezTo>
                    <a:pt x="2059" y="896"/>
                    <a:pt x="1877" y="974"/>
                    <a:pt x="1694" y="974"/>
                  </a:cubicBezTo>
                  <a:cubicBezTo>
                    <a:pt x="1555" y="974"/>
                    <a:pt x="1415" y="929"/>
                    <a:pt x="1297" y="835"/>
                  </a:cubicBezTo>
                  <a:cubicBezTo>
                    <a:pt x="1009" y="591"/>
                    <a:pt x="1225" y="187"/>
                    <a:pt x="1038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 flipH="1">
              <a:off x="315529" y="1894067"/>
              <a:ext cx="262399" cy="396758"/>
            </a:xfrm>
            <a:custGeom>
              <a:avLst/>
              <a:gdLst/>
              <a:ahLst/>
              <a:cxnLst/>
              <a:rect l="l" t="t" r="r" b="b"/>
              <a:pathLst>
                <a:path w="7058" h="10672" extrusionOk="0">
                  <a:moveTo>
                    <a:pt x="4336" y="0"/>
                  </a:moveTo>
                  <a:cubicBezTo>
                    <a:pt x="4278" y="302"/>
                    <a:pt x="4220" y="490"/>
                    <a:pt x="4192" y="634"/>
                  </a:cubicBezTo>
                  <a:cubicBezTo>
                    <a:pt x="3544" y="2664"/>
                    <a:pt x="1729" y="3168"/>
                    <a:pt x="1052" y="3298"/>
                  </a:cubicBezTo>
                  <a:cubicBezTo>
                    <a:pt x="1104" y="3293"/>
                    <a:pt x="1153" y="3291"/>
                    <a:pt x="1197" y="3291"/>
                  </a:cubicBezTo>
                  <a:cubicBezTo>
                    <a:pt x="1681" y="3291"/>
                    <a:pt x="1730" y="3561"/>
                    <a:pt x="1743" y="3759"/>
                  </a:cubicBezTo>
                  <a:cubicBezTo>
                    <a:pt x="1787" y="4277"/>
                    <a:pt x="1614" y="4796"/>
                    <a:pt x="1268" y="5185"/>
                  </a:cubicBezTo>
                  <a:cubicBezTo>
                    <a:pt x="951" y="5545"/>
                    <a:pt x="1" y="5732"/>
                    <a:pt x="1" y="5732"/>
                  </a:cubicBezTo>
                  <a:cubicBezTo>
                    <a:pt x="1" y="5732"/>
                    <a:pt x="1067" y="10441"/>
                    <a:pt x="2017" y="10671"/>
                  </a:cubicBezTo>
                  <a:cubicBezTo>
                    <a:pt x="2809" y="10081"/>
                    <a:pt x="5545" y="7114"/>
                    <a:pt x="7058" y="5645"/>
                  </a:cubicBezTo>
                  <a:cubicBezTo>
                    <a:pt x="6093" y="5329"/>
                    <a:pt x="5128" y="4810"/>
                    <a:pt x="4811" y="3874"/>
                  </a:cubicBezTo>
                  <a:cubicBezTo>
                    <a:pt x="4494" y="2938"/>
                    <a:pt x="4768" y="605"/>
                    <a:pt x="4768" y="605"/>
                  </a:cubicBezTo>
                  <a:cubicBezTo>
                    <a:pt x="4768" y="605"/>
                    <a:pt x="4422" y="519"/>
                    <a:pt x="4336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 flipH="1">
              <a:off x="372299" y="1838301"/>
              <a:ext cx="36434" cy="59521"/>
            </a:xfrm>
            <a:custGeom>
              <a:avLst/>
              <a:gdLst/>
              <a:ahLst/>
              <a:cxnLst/>
              <a:rect l="l" t="t" r="r" b="b"/>
              <a:pathLst>
                <a:path w="980" h="1601" extrusionOk="0">
                  <a:moveTo>
                    <a:pt x="773" y="1"/>
                  </a:moveTo>
                  <a:cubicBezTo>
                    <a:pt x="695" y="1"/>
                    <a:pt x="596" y="29"/>
                    <a:pt x="476" y="118"/>
                  </a:cubicBezTo>
                  <a:cubicBezTo>
                    <a:pt x="58" y="420"/>
                    <a:pt x="1" y="1601"/>
                    <a:pt x="447" y="1601"/>
                  </a:cubicBezTo>
                  <a:cubicBezTo>
                    <a:pt x="879" y="1601"/>
                    <a:pt x="908" y="866"/>
                    <a:pt x="606" y="794"/>
                  </a:cubicBezTo>
                  <a:cubicBezTo>
                    <a:pt x="534" y="780"/>
                    <a:pt x="476" y="766"/>
                    <a:pt x="404" y="751"/>
                  </a:cubicBezTo>
                  <a:cubicBezTo>
                    <a:pt x="404" y="751"/>
                    <a:pt x="474" y="89"/>
                    <a:pt x="964" y="89"/>
                  </a:cubicBezTo>
                  <a:cubicBezTo>
                    <a:pt x="969" y="89"/>
                    <a:pt x="975" y="89"/>
                    <a:pt x="980" y="89"/>
                  </a:cubicBezTo>
                  <a:cubicBezTo>
                    <a:pt x="980" y="89"/>
                    <a:pt x="910" y="1"/>
                    <a:pt x="77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 flipH="1">
              <a:off x="276455" y="2098580"/>
              <a:ext cx="341066" cy="538665"/>
            </a:xfrm>
            <a:custGeom>
              <a:avLst/>
              <a:gdLst/>
              <a:ahLst/>
              <a:cxnLst/>
              <a:rect l="l" t="t" r="r" b="b"/>
              <a:pathLst>
                <a:path w="9174" h="14489" extrusionOk="0">
                  <a:moveTo>
                    <a:pt x="864" y="0"/>
                  </a:moveTo>
                  <a:lnTo>
                    <a:pt x="0" y="202"/>
                  </a:lnTo>
                  <a:lnTo>
                    <a:pt x="2549" y="14488"/>
                  </a:lnTo>
                  <a:lnTo>
                    <a:pt x="9174" y="332"/>
                  </a:lnTo>
                  <a:lnTo>
                    <a:pt x="8425" y="72"/>
                  </a:lnTo>
                  <a:lnTo>
                    <a:pt x="2780" y="12544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 flipH="1">
              <a:off x="466506" y="2600774"/>
              <a:ext cx="104432" cy="125883"/>
            </a:xfrm>
            <a:custGeom>
              <a:avLst/>
              <a:gdLst/>
              <a:ahLst/>
              <a:cxnLst/>
              <a:rect l="l" t="t" r="r" b="b"/>
              <a:pathLst>
                <a:path w="2809" h="3386" extrusionOk="0">
                  <a:moveTo>
                    <a:pt x="245" y="1"/>
                  </a:moveTo>
                  <a:lnTo>
                    <a:pt x="0" y="3385"/>
                  </a:lnTo>
                  <a:lnTo>
                    <a:pt x="2808" y="338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 flipH="1">
              <a:off x="487400" y="2625423"/>
              <a:ext cx="63202" cy="76065"/>
            </a:xfrm>
            <a:custGeom>
              <a:avLst/>
              <a:gdLst/>
              <a:ahLst/>
              <a:cxnLst/>
              <a:rect l="l" t="t" r="r" b="b"/>
              <a:pathLst>
                <a:path w="1700" h="2046" extrusionOk="0">
                  <a:moveTo>
                    <a:pt x="159" y="0"/>
                  </a:moveTo>
                  <a:lnTo>
                    <a:pt x="0" y="2045"/>
                  </a:lnTo>
                  <a:lnTo>
                    <a:pt x="1700" y="2045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 flipH="1">
              <a:off x="2323299" y="3069248"/>
              <a:ext cx="234516" cy="337349"/>
            </a:xfrm>
            <a:custGeom>
              <a:avLst/>
              <a:gdLst/>
              <a:ahLst/>
              <a:cxnLst/>
              <a:rect l="l" t="t" r="r" b="b"/>
              <a:pathLst>
                <a:path w="6308" h="9074" extrusionOk="0">
                  <a:moveTo>
                    <a:pt x="1411" y="1"/>
                  </a:moveTo>
                  <a:lnTo>
                    <a:pt x="1411" y="1182"/>
                  </a:lnTo>
                  <a:cubicBezTo>
                    <a:pt x="605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20" y="9074"/>
                    <a:pt x="1627" y="9074"/>
                  </a:cubicBezTo>
                  <a:lnTo>
                    <a:pt x="4666" y="9074"/>
                  </a:lnTo>
                  <a:cubicBezTo>
                    <a:pt x="5573" y="9074"/>
                    <a:pt x="6308" y="8339"/>
                    <a:pt x="6308" y="7432"/>
                  </a:cubicBezTo>
                  <a:lnTo>
                    <a:pt x="6308" y="2795"/>
                  </a:lnTo>
                  <a:cubicBezTo>
                    <a:pt x="6308" y="1974"/>
                    <a:pt x="5703" y="1283"/>
                    <a:pt x="4882" y="1182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 flipH="1">
              <a:off x="2376277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0" y="1"/>
                  </a:moveTo>
                  <a:lnTo>
                    <a:pt x="0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 flipH="1">
              <a:off x="2354343" y="3049990"/>
              <a:ext cx="172429" cy="39668"/>
            </a:xfrm>
            <a:custGeom>
              <a:avLst/>
              <a:gdLst/>
              <a:ahLst/>
              <a:cxnLst/>
              <a:rect l="l" t="t" r="r" b="b"/>
              <a:pathLst>
                <a:path w="4638" h="1067" extrusionOk="0">
                  <a:moveTo>
                    <a:pt x="404" y="0"/>
                  </a:moveTo>
                  <a:cubicBezTo>
                    <a:pt x="173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73" y="1066"/>
                    <a:pt x="404" y="1066"/>
                  </a:cubicBezTo>
                  <a:lnTo>
                    <a:pt x="4234" y="1066"/>
                  </a:lnTo>
                  <a:cubicBezTo>
                    <a:pt x="4450" y="1066"/>
                    <a:pt x="4638" y="879"/>
                    <a:pt x="4638" y="663"/>
                  </a:cubicBezTo>
                  <a:lnTo>
                    <a:pt x="4638" y="404"/>
                  </a:lnTo>
                  <a:cubicBezTo>
                    <a:pt x="4638" y="173"/>
                    <a:pt x="4450" y="0"/>
                    <a:pt x="42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 flipH="1">
              <a:off x="2378954" y="3179553"/>
              <a:ext cx="123206" cy="156369"/>
            </a:xfrm>
            <a:custGeom>
              <a:avLst/>
              <a:gdLst/>
              <a:ahLst/>
              <a:cxnLst/>
              <a:rect l="l" t="t" r="r" b="b"/>
              <a:pathLst>
                <a:path w="3314" h="4206" extrusionOk="0">
                  <a:moveTo>
                    <a:pt x="793" y="1"/>
                  </a:moveTo>
                  <a:cubicBezTo>
                    <a:pt x="361" y="1"/>
                    <a:pt x="1" y="361"/>
                    <a:pt x="1" y="793"/>
                  </a:cubicBezTo>
                  <a:lnTo>
                    <a:pt x="1" y="3414"/>
                  </a:lnTo>
                  <a:cubicBezTo>
                    <a:pt x="1" y="3860"/>
                    <a:pt x="361" y="4206"/>
                    <a:pt x="793" y="4206"/>
                  </a:cubicBezTo>
                  <a:lnTo>
                    <a:pt x="2521" y="4206"/>
                  </a:lnTo>
                  <a:cubicBezTo>
                    <a:pt x="2953" y="4206"/>
                    <a:pt x="3313" y="3860"/>
                    <a:pt x="3313" y="3414"/>
                  </a:cubicBezTo>
                  <a:lnTo>
                    <a:pt x="3313" y="793"/>
                  </a:lnTo>
                  <a:cubicBezTo>
                    <a:pt x="3313" y="361"/>
                    <a:pt x="2953" y="1"/>
                    <a:pt x="252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 flipH="1">
              <a:off x="2065213" y="3069248"/>
              <a:ext cx="235073" cy="337349"/>
            </a:xfrm>
            <a:custGeom>
              <a:avLst/>
              <a:gdLst/>
              <a:ahLst/>
              <a:cxnLst/>
              <a:rect l="l" t="t" r="r" b="b"/>
              <a:pathLst>
                <a:path w="6323" h="9074" extrusionOk="0">
                  <a:moveTo>
                    <a:pt x="1426" y="1"/>
                  </a:moveTo>
                  <a:lnTo>
                    <a:pt x="1426" y="1182"/>
                  </a:lnTo>
                  <a:cubicBezTo>
                    <a:pt x="605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35" y="9074"/>
                    <a:pt x="1642" y="9074"/>
                  </a:cubicBezTo>
                  <a:lnTo>
                    <a:pt x="4680" y="9074"/>
                  </a:lnTo>
                  <a:cubicBezTo>
                    <a:pt x="5588" y="9074"/>
                    <a:pt x="6322" y="8339"/>
                    <a:pt x="6322" y="7432"/>
                  </a:cubicBezTo>
                  <a:lnTo>
                    <a:pt x="6322" y="2795"/>
                  </a:lnTo>
                  <a:cubicBezTo>
                    <a:pt x="6322" y="1974"/>
                    <a:pt x="5703" y="1283"/>
                    <a:pt x="4896" y="1182"/>
                  </a:cubicBezTo>
                  <a:lnTo>
                    <a:pt x="4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 flipH="1">
              <a:off x="2118228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1" y="1"/>
                  </a:moveTo>
                  <a:lnTo>
                    <a:pt x="1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 flipH="1">
              <a:off x="2096814" y="3049990"/>
              <a:ext cx="172429" cy="39668"/>
            </a:xfrm>
            <a:custGeom>
              <a:avLst/>
              <a:gdLst/>
              <a:ahLst/>
              <a:cxnLst/>
              <a:rect l="l" t="t" r="r" b="b"/>
              <a:pathLst>
                <a:path w="4638" h="1067" extrusionOk="0">
                  <a:moveTo>
                    <a:pt x="404" y="0"/>
                  </a:moveTo>
                  <a:cubicBezTo>
                    <a:pt x="188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88" y="1066"/>
                    <a:pt x="404" y="1066"/>
                  </a:cubicBezTo>
                  <a:lnTo>
                    <a:pt x="4234" y="1066"/>
                  </a:lnTo>
                  <a:cubicBezTo>
                    <a:pt x="4465" y="1066"/>
                    <a:pt x="4638" y="879"/>
                    <a:pt x="4638" y="663"/>
                  </a:cubicBezTo>
                  <a:lnTo>
                    <a:pt x="4638" y="404"/>
                  </a:lnTo>
                  <a:cubicBezTo>
                    <a:pt x="4638" y="173"/>
                    <a:pt x="4465" y="0"/>
                    <a:pt x="42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 flipH="1">
              <a:off x="2121426" y="3179553"/>
              <a:ext cx="123206" cy="156369"/>
            </a:xfrm>
            <a:custGeom>
              <a:avLst/>
              <a:gdLst/>
              <a:ahLst/>
              <a:cxnLst/>
              <a:rect l="l" t="t" r="r" b="b"/>
              <a:pathLst>
                <a:path w="3314" h="4206" extrusionOk="0">
                  <a:moveTo>
                    <a:pt x="793" y="1"/>
                  </a:moveTo>
                  <a:cubicBezTo>
                    <a:pt x="361" y="1"/>
                    <a:pt x="1" y="361"/>
                    <a:pt x="1" y="793"/>
                  </a:cubicBezTo>
                  <a:lnTo>
                    <a:pt x="1" y="3414"/>
                  </a:lnTo>
                  <a:cubicBezTo>
                    <a:pt x="1" y="3860"/>
                    <a:pt x="361" y="4206"/>
                    <a:pt x="793" y="4206"/>
                  </a:cubicBezTo>
                  <a:lnTo>
                    <a:pt x="2521" y="4206"/>
                  </a:lnTo>
                  <a:cubicBezTo>
                    <a:pt x="2953" y="4206"/>
                    <a:pt x="3313" y="3860"/>
                    <a:pt x="3313" y="3414"/>
                  </a:cubicBezTo>
                  <a:lnTo>
                    <a:pt x="3313" y="793"/>
                  </a:lnTo>
                  <a:cubicBezTo>
                    <a:pt x="3313" y="361"/>
                    <a:pt x="2953" y="1"/>
                    <a:pt x="252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 flipH="1">
              <a:off x="1807685" y="3069248"/>
              <a:ext cx="235073" cy="337349"/>
            </a:xfrm>
            <a:custGeom>
              <a:avLst/>
              <a:gdLst/>
              <a:ahLst/>
              <a:cxnLst/>
              <a:rect l="l" t="t" r="r" b="b"/>
              <a:pathLst>
                <a:path w="6323" h="9074" extrusionOk="0">
                  <a:moveTo>
                    <a:pt x="1426" y="1"/>
                  </a:moveTo>
                  <a:lnTo>
                    <a:pt x="1426" y="1182"/>
                  </a:lnTo>
                  <a:cubicBezTo>
                    <a:pt x="619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35" y="9074"/>
                    <a:pt x="1642" y="9074"/>
                  </a:cubicBezTo>
                  <a:lnTo>
                    <a:pt x="4680" y="9074"/>
                  </a:lnTo>
                  <a:cubicBezTo>
                    <a:pt x="5588" y="9074"/>
                    <a:pt x="6322" y="8339"/>
                    <a:pt x="6322" y="7432"/>
                  </a:cubicBezTo>
                  <a:lnTo>
                    <a:pt x="6322" y="2795"/>
                  </a:lnTo>
                  <a:cubicBezTo>
                    <a:pt x="6322" y="1974"/>
                    <a:pt x="5717" y="1283"/>
                    <a:pt x="4896" y="1182"/>
                  </a:cubicBezTo>
                  <a:lnTo>
                    <a:pt x="4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 flipH="1">
              <a:off x="1860700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1" y="1"/>
                  </a:moveTo>
                  <a:lnTo>
                    <a:pt x="1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 flipH="1">
              <a:off x="1838765" y="3049990"/>
              <a:ext cx="172950" cy="39668"/>
            </a:xfrm>
            <a:custGeom>
              <a:avLst/>
              <a:gdLst/>
              <a:ahLst/>
              <a:cxnLst/>
              <a:rect l="l" t="t" r="r" b="b"/>
              <a:pathLst>
                <a:path w="4652" h="1067" extrusionOk="0">
                  <a:moveTo>
                    <a:pt x="418" y="0"/>
                  </a:moveTo>
                  <a:cubicBezTo>
                    <a:pt x="188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88" y="1066"/>
                    <a:pt x="418" y="1066"/>
                  </a:cubicBezTo>
                  <a:lnTo>
                    <a:pt x="4249" y="1066"/>
                  </a:lnTo>
                  <a:cubicBezTo>
                    <a:pt x="4465" y="1066"/>
                    <a:pt x="4652" y="879"/>
                    <a:pt x="4652" y="663"/>
                  </a:cubicBezTo>
                  <a:lnTo>
                    <a:pt x="4652" y="404"/>
                  </a:lnTo>
                  <a:cubicBezTo>
                    <a:pt x="4652" y="173"/>
                    <a:pt x="4465" y="0"/>
                    <a:pt x="424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 flipH="1">
              <a:off x="1863897" y="3179553"/>
              <a:ext cx="122649" cy="156369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792" y="1"/>
                  </a:moveTo>
                  <a:cubicBezTo>
                    <a:pt x="346" y="1"/>
                    <a:pt x="0" y="361"/>
                    <a:pt x="0" y="793"/>
                  </a:cubicBezTo>
                  <a:lnTo>
                    <a:pt x="0" y="3414"/>
                  </a:lnTo>
                  <a:cubicBezTo>
                    <a:pt x="0" y="3860"/>
                    <a:pt x="346" y="4206"/>
                    <a:pt x="792" y="4206"/>
                  </a:cubicBezTo>
                  <a:lnTo>
                    <a:pt x="2520" y="4206"/>
                  </a:lnTo>
                  <a:cubicBezTo>
                    <a:pt x="2952" y="4206"/>
                    <a:pt x="3298" y="3860"/>
                    <a:pt x="3298" y="3414"/>
                  </a:cubicBezTo>
                  <a:lnTo>
                    <a:pt x="3298" y="793"/>
                  </a:lnTo>
                  <a:cubicBezTo>
                    <a:pt x="3298" y="361"/>
                    <a:pt x="2952" y="1"/>
                    <a:pt x="2520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 flipH="1">
              <a:off x="2238163" y="4405109"/>
              <a:ext cx="26805" cy="551491"/>
            </a:xfrm>
            <a:custGeom>
              <a:avLst/>
              <a:gdLst/>
              <a:ahLst/>
              <a:cxnLst/>
              <a:rect l="l" t="t" r="r" b="b"/>
              <a:pathLst>
                <a:path w="721" h="14834" extrusionOk="0">
                  <a:moveTo>
                    <a:pt x="332" y="0"/>
                  </a:moveTo>
                  <a:cubicBezTo>
                    <a:pt x="145" y="0"/>
                    <a:pt x="1" y="144"/>
                    <a:pt x="1" y="331"/>
                  </a:cubicBezTo>
                  <a:lnTo>
                    <a:pt x="58" y="14488"/>
                  </a:lnTo>
                  <a:cubicBezTo>
                    <a:pt x="58" y="14675"/>
                    <a:pt x="202" y="14833"/>
                    <a:pt x="389" y="14833"/>
                  </a:cubicBezTo>
                  <a:cubicBezTo>
                    <a:pt x="577" y="14833"/>
                    <a:pt x="721" y="14675"/>
                    <a:pt x="721" y="14488"/>
                  </a:cubicBezTo>
                  <a:lnTo>
                    <a:pt x="663" y="331"/>
                  </a:lnTo>
                  <a:cubicBezTo>
                    <a:pt x="663" y="144"/>
                    <a:pt x="519" y="0"/>
                    <a:pt x="33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 flipH="1">
              <a:off x="2048521" y="4481212"/>
              <a:ext cx="405458" cy="398803"/>
            </a:xfrm>
            <a:custGeom>
              <a:avLst/>
              <a:gdLst/>
              <a:ahLst/>
              <a:cxnLst/>
              <a:rect l="l" t="t" r="r" b="b"/>
              <a:pathLst>
                <a:path w="10906" h="10727" extrusionOk="0">
                  <a:moveTo>
                    <a:pt x="10427" y="0"/>
                  </a:moveTo>
                  <a:cubicBezTo>
                    <a:pt x="10350" y="0"/>
                    <a:pt x="10270" y="29"/>
                    <a:pt x="10197" y="99"/>
                  </a:cubicBezTo>
                  <a:lnTo>
                    <a:pt x="217" y="10151"/>
                  </a:lnTo>
                  <a:cubicBezTo>
                    <a:pt x="1" y="10367"/>
                    <a:pt x="159" y="10727"/>
                    <a:pt x="462" y="10727"/>
                  </a:cubicBezTo>
                  <a:cubicBezTo>
                    <a:pt x="548" y="10727"/>
                    <a:pt x="635" y="10684"/>
                    <a:pt x="692" y="10626"/>
                  </a:cubicBezTo>
                  <a:lnTo>
                    <a:pt x="10672" y="574"/>
                  </a:lnTo>
                  <a:cubicBezTo>
                    <a:pt x="10905" y="330"/>
                    <a:pt x="10685" y="0"/>
                    <a:pt x="1042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 flipH="1">
              <a:off x="1971526" y="4666913"/>
              <a:ext cx="560079" cy="27325"/>
            </a:xfrm>
            <a:custGeom>
              <a:avLst/>
              <a:gdLst/>
              <a:ahLst/>
              <a:cxnLst/>
              <a:rect l="l" t="t" r="r" b="b"/>
              <a:pathLst>
                <a:path w="15065" h="735" extrusionOk="0">
                  <a:moveTo>
                    <a:pt x="14618" y="0"/>
                  </a:moveTo>
                  <a:lnTo>
                    <a:pt x="447" y="58"/>
                  </a:lnTo>
                  <a:cubicBezTo>
                    <a:pt x="1" y="58"/>
                    <a:pt x="1" y="735"/>
                    <a:pt x="447" y="735"/>
                  </a:cubicBezTo>
                  <a:lnTo>
                    <a:pt x="14618" y="677"/>
                  </a:lnTo>
                  <a:cubicBezTo>
                    <a:pt x="15064" y="677"/>
                    <a:pt x="15064" y="0"/>
                    <a:pt x="14618" y="0"/>
                  </a:cubicBezTo>
                  <a:close/>
                </a:path>
              </a:pathLst>
            </a:custGeom>
            <a:solidFill>
              <a:srgbClr val="C0D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 flipH="1">
              <a:off x="2048074" y="4482587"/>
              <a:ext cx="407986" cy="395829"/>
            </a:xfrm>
            <a:custGeom>
              <a:avLst/>
              <a:gdLst/>
              <a:ahLst/>
              <a:cxnLst/>
              <a:rect l="l" t="t" r="r" b="b"/>
              <a:pathLst>
                <a:path w="10974" h="10647" extrusionOk="0">
                  <a:moveTo>
                    <a:pt x="472" y="1"/>
                  </a:moveTo>
                  <a:cubicBezTo>
                    <a:pt x="216" y="1"/>
                    <a:pt x="1" y="337"/>
                    <a:pt x="244" y="580"/>
                  </a:cubicBezTo>
                  <a:lnTo>
                    <a:pt x="10296" y="10560"/>
                  </a:lnTo>
                  <a:cubicBezTo>
                    <a:pt x="10354" y="10618"/>
                    <a:pt x="10440" y="10647"/>
                    <a:pt x="10527" y="10647"/>
                  </a:cubicBezTo>
                  <a:cubicBezTo>
                    <a:pt x="10829" y="10647"/>
                    <a:pt x="10973" y="10287"/>
                    <a:pt x="10757" y="10071"/>
                  </a:cubicBezTo>
                  <a:lnTo>
                    <a:pt x="705" y="105"/>
                  </a:lnTo>
                  <a:cubicBezTo>
                    <a:pt x="631" y="31"/>
                    <a:pt x="550" y="1"/>
                    <a:pt x="472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 flipH="1">
              <a:off x="1988144" y="4417415"/>
              <a:ext cx="547216" cy="526545"/>
            </a:xfrm>
            <a:custGeom>
              <a:avLst/>
              <a:gdLst/>
              <a:ahLst/>
              <a:cxnLst/>
              <a:rect l="l" t="t" r="r" b="b"/>
              <a:pathLst>
                <a:path w="14719" h="14163" extrusionOk="0">
                  <a:moveTo>
                    <a:pt x="7597" y="2174"/>
                  </a:moveTo>
                  <a:cubicBezTo>
                    <a:pt x="10114" y="2174"/>
                    <a:pt x="12530" y="4131"/>
                    <a:pt x="12530" y="7086"/>
                  </a:cubicBezTo>
                  <a:cubicBezTo>
                    <a:pt x="12530" y="9779"/>
                    <a:pt x="10341" y="11982"/>
                    <a:pt x="7634" y="11982"/>
                  </a:cubicBezTo>
                  <a:cubicBezTo>
                    <a:pt x="3270" y="11982"/>
                    <a:pt x="1095" y="6697"/>
                    <a:pt x="4177" y="3615"/>
                  </a:cubicBezTo>
                  <a:cubicBezTo>
                    <a:pt x="5173" y="2620"/>
                    <a:pt x="6396" y="2174"/>
                    <a:pt x="7597" y="2174"/>
                  </a:cubicBezTo>
                  <a:close/>
                  <a:moveTo>
                    <a:pt x="7634" y="0"/>
                  </a:moveTo>
                  <a:cubicBezTo>
                    <a:pt x="4768" y="0"/>
                    <a:pt x="2190" y="1728"/>
                    <a:pt x="1095" y="4378"/>
                  </a:cubicBezTo>
                  <a:cubicBezTo>
                    <a:pt x="1" y="7014"/>
                    <a:pt x="606" y="10067"/>
                    <a:pt x="2622" y="12083"/>
                  </a:cubicBezTo>
                  <a:cubicBezTo>
                    <a:pt x="3981" y="13442"/>
                    <a:pt x="5791" y="14162"/>
                    <a:pt x="7634" y="14162"/>
                  </a:cubicBezTo>
                  <a:cubicBezTo>
                    <a:pt x="8545" y="14162"/>
                    <a:pt x="9464" y="13986"/>
                    <a:pt x="10341" y="13624"/>
                  </a:cubicBezTo>
                  <a:cubicBezTo>
                    <a:pt x="12991" y="12529"/>
                    <a:pt x="14719" y="9952"/>
                    <a:pt x="14719" y="7086"/>
                  </a:cubicBezTo>
                  <a:cubicBezTo>
                    <a:pt x="14719" y="3169"/>
                    <a:pt x="11551" y="0"/>
                    <a:pt x="7634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 flipH="1">
              <a:off x="1937248" y="4398306"/>
              <a:ext cx="610417" cy="566845"/>
            </a:xfrm>
            <a:custGeom>
              <a:avLst/>
              <a:gdLst/>
              <a:ahLst/>
              <a:cxnLst/>
              <a:rect l="l" t="t" r="r" b="b"/>
              <a:pathLst>
                <a:path w="16419" h="15247" extrusionOk="0">
                  <a:moveTo>
                    <a:pt x="7965" y="1090"/>
                  </a:moveTo>
                  <a:cubicBezTo>
                    <a:pt x="8829" y="1090"/>
                    <a:pt x="9693" y="1263"/>
                    <a:pt x="10499" y="1594"/>
                  </a:cubicBezTo>
                  <a:cubicBezTo>
                    <a:pt x="13567" y="2890"/>
                    <a:pt x="15151" y="6304"/>
                    <a:pt x="14172" y="9486"/>
                  </a:cubicBezTo>
                  <a:cubicBezTo>
                    <a:pt x="13322" y="12246"/>
                    <a:pt x="10774" y="14052"/>
                    <a:pt x="7990" y="14052"/>
                  </a:cubicBezTo>
                  <a:cubicBezTo>
                    <a:pt x="7563" y="14052"/>
                    <a:pt x="7130" y="14010"/>
                    <a:pt x="6697" y="13922"/>
                  </a:cubicBezTo>
                  <a:cubicBezTo>
                    <a:pt x="3428" y="13259"/>
                    <a:pt x="1196" y="10249"/>
                    <a:pt x="1527" y="6937"/>
                  </a:cubicBezTo>
                  <a:cubicBezTo>
                    <a:pt x="1844" y="3625"/>
                    <a:pt x="4638" y="1090"/>
                    <a:pt x="7965" y="1090"/>
                  </a:cubicBezTo>
                  <a:close/>
                  <a:moveTo>
                    <a:pt x="7993" y="1"/>
                  </a:moveTo>
                  <a:cubicBezTo>
                    <a:pt x="7489" y="1"/>
                    <a:pt x="6978" y="51"/>
                    <a:pt x="6467" y="154"/>
                  </a:cubicBezTo>
                  <a:cubicBezTo>
                    <a:pt x="2622" y="917"/>
                    <a:pt x="1" y="4475"/>
                    <a:pt x="389" y="8377"/>
                  </a:cubicBezTo>
                  <a:cubicBezTo>
                    <a:pt x="764" y="12266"/>
                    <a:pt x="4047" y="15247"/>
                    <a:pt x="7965" y="15247"/>
                  </a:cubicBezTo>
                  <a:cubicBezTo>
                    <a:pt x="8987" y="15247"/>
                    <a:pt x="9995" y="15045"/>
                    <a:pt x="10946" y="14642"/>
                  </a:cubicBezTo>
                  <a:cubicBezTo>
                    <a:pt x="14546" y="13130"/>
                    <a:pt x="16418" y="9112"/>
                    <a:pt x="15266" y="5367"/>
                  </a:cubicBezTo>
                  <a:cubicBezTo>
                    <a:pt x="14267" y="2121"/>
                    <a:pt x="11277" y="1"/>
                    <a:pt x="799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 flipH="1">
              <a:off x="2166410" y="4617096"/>
              <a:ext cx="148896" cy="127556"/>
            </a:xfrm>
            <a:custGeom>
              <a:avLst/>
              <a:gdLst/>
              <a:ahLst/>
              <a:cxnLst/>
              <a:rect l="l" t="t" r="r" b="b"/>
              <a:pathLst>
                <a:path w="4005" h="3431" extrusionOk="0">
                  <a:moveTo>
                    <a:pt x="1715" y="1"/>
                  </a:moveTo>
                  <a:cubicBezTo>
                    <a:pt x="764" y="1"/>
                    <a:pt x="1" y="764"/>
                    <a:pt x="1" y="1715"/>
                  </a:cubicBezTo>
                  <a:cubicBezTo>
                    <a:pt x="1" y="2747"/>
                    <a:pt x="844" y="3430"/>
                    <a:pt x="1724" y="3430"/>
                  </a:cubicBezTo>
                  <a:cubicBezTo>
                    <a:pt x="2145" y="3430"/>
                    <a:pt x="2575" y="3274"/>
                    <a:pt x="2924" y="2924"/>
                  </a:cubicBezTo>
                  <a:cubicBezTo>
                    <a:pt x="4004" y="1844"/>
                    <a:pt x="3241" y="1"/>
                    <a:pt x="1715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 flipH="1">
              <a:off x="1038334" y="3061217"/>
              <a:ext cx="596996" cy="477099"/>
            </a:xfrm>
            <a:custGeom>
              <a:avLst/>
              <a:gdLst/>
              <a:ahLst/>
              <a:cxnLst/>
              <a:rect l="l" t="t" r="r" b="b"/>
              <a:pathLst>
                <a:path w="16058" h="12833" extrusionOk="0">
                  <a:moveTo>
                    <a:pt x="3932" y="1"/>
                  </a:moveTo>
                  <a:cubicBezTo>
                    <a:pt x="1772" y="1"/>
                    <a:pt x="0" y="1758"/>
                    <a:pt x="0" y="3932"/>
                  </a:cubicBezTo>
                  <a:lnTo>
                    <a:pt x="0" y="12832"/>
                  </a:lnTo>
                  <a:lnTo>
                    <a:pt x="1685" y="12832"/>
                  </a:lnTo>
                  <a:lnTo>
                    <a:pt x="1685" y="3932"/>
                  </a:lnTo>
                  <a:cubicBezTo>
                    <a:pt x="1685" y="2694"/>
                    <a:pt x="2693" y="1686"/>
                    <a:pt x="3932" y="1686"/>
                  </a:cubicBezTo>
                  <a:lnTo>
                    <a:pt x="15208" y="1686"/>
                  </a:lnTo>
                  <a:cubicBezTo>
                    <a:pt x="15669" y="1686"/>
                    <a:pt x="16058" y="1311"/>
                    <a:pt x="16058" y="850"/>
                  </a:cubicBezTo>
                  <a:cubicBezTo>
                    <a:pt x="16058" y="375"/>
                    <a:pt x="15669" y="1"/>
                    <a:pt x="15208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 flipH="1">
              <a:off x="1241769" y="3252384"/>
              <a:ext cx="651090" cy="140308"/>
            </a:xfrm>
            <a:custGeom>
              <a:avLst/>
              <a:gdLst/>
              <a:ahLst/>
              <a:cxnLst/>
              <a:rect l="l" t="t" r="r" b="b"/>
              <a:pathLst>
                <a:path w="17513" h="3774" extrusionOk="0">
                  <a:moveTo>
                    <a:pt x="1037" y="0"/>
                  </a:moveTo>
                  <a:cubicBezTo>
                    <a:pt x="461" y="0"/>
                    <a:pt x="0" y="461"/>
                    <a:pt x="0" y="1051"/>
                  </a:cubicBezTo>
                  <a:lnTo>
                    <a:pt x="0" y="2736"/>
                  </a:lnTo>
                  <a:cubicBezTo>
                    <a:pt x="0" y="3312"/>
                    <a:pt x="461" y="3773"/>
                    <a:pt x="1037" y="3773"/>
                  </a:cubicBezTo>
                  <a:lnTo>
                    <a:pt x="16461" y="3773"/>
                  </a:lnTo>
                  <a:cubicBezTo>
                    <a:pt x="17052" y="3773"/>
                    <a:pt x="17512" y="3312"/>
                    <a:pt x="17512" y="2736"/>
                  </a:cubicBezTo>
                  <a:lnTo>
                    <a:pt x="17512" y="1051"/>
                  </a:lnTo>
                  <a:cubicBezTo>
                    <a:pt x="17512" y="461"/>
                    <a:pt x="17052" y="0"/>
                    <a:pt x="1646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 flipH="1">
              <a:off x="1160387" y="3068727"/>
              <a:ext cx="171388" cy="119228"/>
            </a:xfrm>
            <a:custGeom>
              <a:avLst/>
              <a:gdLst/>
              <a:ahLst/>
              <a:cxnLst/>
              <a:rect l="l" t="t" r="r" b="b"/>
              <a:pathLst>
                <a:path w="4610" h="3207" extrusionOk="0">
                  <a:moveTo>
                    <a:pt x="1427" y="0"/>
                  </a:moveTo>
                  <a:cubicBezTo>
                    <a:pt x="1311" y="0"/>
                    <a:pt x="1182" y="29"/>
                    <a:pt x="1095" y="116"/>
                  </a:cubicBezTo>
                  <a:cubicBezTo>
                    <a:pt x="937" y="274"/>
                    <a:pt x="1" y="2621"/>
                    <a:pt x="44" y="2679"/>
                  </a:cubicBezTo>
                  <a:cubicBezTo>
                    <a:pt x="166" y="2814"/>
                    <a:pt x="421" y="2852"/>
                    <a:pt x="665" y="2852"/>
                  </a:cubicBezTo>
                  <a:cubicBezTo>
                    <a:pt x="967" y="2852"/>
                    <a:pt x="1254" y="2794"/>
                    <a:pt x="1254" y="2794"/>
                  </a:cubicBezTo>
                  <a:cubicBezTo>
                    <a:pt x="1254" y="2794"/>
                    <a:pt x="1686" y="3082"/>
                    <a:pt x="1888" y="3183"/>
                  </a:cubicBezTo>
                  <a:cubicBezTo>
                    <a:pt x="1918" y="3200"/>
                    <a:pt x="1951" y="3207"/>
                    <a:pt x="1983" y="3207"/>
                  </a:cubicBezTo>
                  <a:cubicBezTo>
                    <a:pt x="2180" y="3207"/>
                    <a:pt x="2392" y="2953"/>
                    <a:pt x="2392" y="2953"/>
                  </a:cubicBezTo>
                  <a:cubicBezTo>
                    <a:pt x="2608" y="3025"/>
                    <a:pt x="2824" y="3082"/>
                    <a:pt x="3040" y="3097"/>
                  </a:cubicBezTo>
                  <a:cubicBezTo>
                    <a:pt x="3155" y="3068"/>
                    <a:pt x="3342" y="2737"/>
                    <a:pt x="3342" y="2737"/>
                  </a:cubicBezTo>
                  <a:lnTo>
                    <a:pt x="3630" y="2780"/>
                  </a:lnTo>
                  <a:lnTo>
                    <a:pt x="4091" y="2866"/>
                  </a:lnTo>
                  <a:cubicBezTo>
                    <a:pt x="4221" y="2665"/>
                    <a:pt x="4321" y="2449"/>
                    <a:pt x="4393" y="2218"/>
                  </a:cubicBezTo>
                  <a:cubicBezTo>
                    <a:pt x="4437" y="1973"/>
                    <a:pt x="4609" y="879"/>
                    <a:pt x="4480" y="677"/>
                  </a:cubicBezTo>
                  <a:cubicBezTo>
                    <a:pt x="4404" y="602"/>
                    <a:pt x="4307" y="559"/>
                    <a:pt x="4197" y="559"/>
                  </a:cubicBezTo>
                  <a:cubicBezTo>
                    <a:pt x="4181" y="559"/>
                    <a:pt x="4165" y="560"/>
                    <a:pt x="4149" y="562"/>
                  </a:cubicBezTo>
                  <a:cubicBezTo>
                    <a:pt x="4127" y="560"/>
                    <a:pt x="4105" y="558"/>
                    <a:pt x="4084" y="558"/>
                  </a:cubicBezTo>
                  <a:cubicBezTo>
                    <a:pt x="3976" y="558"/>
                    <a:pt x="3870" y="588"/>
                    <a:pt x="3774" y="648"/>
                  </a:cubicBezTo>
                  <a:cubicBezTo>
                    <a:pt x="3688" y="721"/>
                    <a:pt x="3673" y="1383"/>
                    <a:pt x="3673" y="1441"/>
                  </a:cubicBezTo>
                  <a:cubicBezTo>
                    <a:pt x="3673" y="1441"/>
                    <a:pt x="3572" y="1239"/>
                    <a:pt x="3486" y="1081"/>
                  </a:cubicBezTo>
                  <a:cubicBezTo>
                    <a:pt x="3385" y="951"/>
                    <a:pt x="3227" y="865"/>
                    <a:pt x="3054" y="850"/>
                  </a:cubicBezTo>
                  <a:cubicBezTo>
                    <a:pt x="2996" y="836"/>
                    <a:pt x="2924" y="836"/>
                    <a:pt x="2852" y="821"/>
                  </a:cubicBezTo>
                  <a:cubicBezTo>
                    <a:pt x="2780" y="677"/>
                    <a:pt x="1931" y="677"/>
                    <a:pt x="1931" y="677"/>
                  </a:cubicBezTo>
                  <a:cubicBezTo>
                    <a:pt x="1945" y="519"/>
                    <a:pt x="1916" y="360"/>
                    <a:pt x="1873" y="216"/>
                  </a:cubicBezTo>
                  <a:cubicBezTo>
                    <a:pt x="1859" y="188"/>
                    <a:pt x="1844" y="159"/>
                    <a:pt x="1830" y="144"/>
                  </a:cubicBezTo>
                  <a:cubicBezTo>
                    <a:pt x="1715" y="44"/>
                    <a:pt x="1571" y="0"/>
                    <a:pt x="1427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 flipH="1">
              <a:off x="1259428" y="3076757"/>
              <a:ext cx="21451" cy="71232"/>
            </a:xfrm>
            <a:custGeom>
              <a:avLst/>
              <a:gdLst/>
              <a:ahLst/>
              <a:cxnLst/>
              <a:rect l="l" t="t" r="r" b="b"/>
              <a:pathLst>
                <a:path w="577" h="1916" extrusionOk="0">
                  <a:moveTo>
                    <a:pt x="504" y="0"/>
                  </a:moveTo>
                  <a:cubicBezTo>
                    <a:pt x="432" y="188"/>
                    <a:pt x="274" y="447"/>
                    <a:pt x="158" y="821"/>
                  </a:cubicBezTo>
                  <a:cubicBezTo>
                    <a:pt x="29" y="1181"/>
                    <a:pt x="0" y="1556"/>
                    <a:pt x="58" y="1916"/>
                  </a:cubicBezTo>
                  <a:lnTo>
                    <a:pt x="562" y="461"/>
                  </a:lnTo>
                  <a:cubicBezTo>
                    <a:pt x="576" y="303"/>
                    <a:pt x="547" y="144"/>
                    <a:pt x="504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 flipH="1">
              <a:off x="1212324" y="3099250"/>
              <a:ext cx="26805" cy="58926"/>
            </a:xfrm>
            <a:custGeom>
              <a:avLst/>
              <a:gdLst/>
              <a:ahLst/>
              <a:cxnLst/>
              <a:rect l="l" t="t" r="r" b="b"/>
              <a:pathLst>
                <a:path w="721" h="1585" extrusionOk="0">
                  <a:moveTo>
                    <a:pt x="360" y="0"/>
                  </a:moveTo>
                  <a:cubicBezTo>
                    <a:pt x="360" y="0"/>
                    <a:pt x="159" y="1037"/>
                    <a:pt x="0" y="1584"/>
                  </a:cubicBezTo>
                  <a:cubicBezTo>
                    <a:pt x="346" y="1138"/>
                    <a:pt x="720" y="879"/>
                    <a:pt x="562" y="29"/>
                  </a:cubicBezTo>
                  <a:cubicBezTo>
                    <a:pt x="504" y="15"/>
                    <a:pt x="432" y="15"/>
                    <a:pt x="360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 flipH="1">
              <a:off x="1180240" y="3092744"/>
              <a:ext cx="27288" cy="79337"/>
            </a:xfrm>
            <a:custGeom>
              <a:avLst/>
              <a:gdLst/>
              <a:ahLst/>
              <a:cxnLst/>
              <a:rect l="l" t="t" r="r" b="b"/>
              <a:pathLst>
                <a:path w="734" h="2134" extrusionOk="0">
                  <a:moveTo>
                    <a:pt x="435" y="1"/>
                  </a:moveTo>
                  <a:cubicBezTo>
                    <a:pt x="434" y="1"/>
                    <a:pt x="433" y="1"/>
                    <a:pt x="432" y="2"/>
                  </a:cubicBezTo>
                  <a:cubicBezTo>
                    <a:pt x="360" y="75"/>
                    <a:pt x="346" y="737"/>
                    <a:pt x="346" y="795"/>
                  </a:cubicBezTo>
                  <a:cubicBezTo>
                    <a:pt x="374" y="953"/>
                    <a:pt x="403" y="1126"/>
                    <a:pt x="389" y="1284"/>
                  </a:cubicBezTo>
                  <a:cubicBezTo>
                    <a:pt x="389" y="1529"/>
                    <a:pt x="0" y="2091"/>
                    <a:pt x="0" y="2091"/>
                  </a:cubicBezTo>
                  <a:lnTo>
                    <a:pt x="288" y="2134"/>
                  </a:lnTo>
                  <a:cubicBezTo>
                    <a:pt x="446" y="1947"/>
                    <a:pt x="562" y="1731"/>
                    <a:pt x="677" y="1515"/>
                  </a:cubicBezTo>
                  <a:cubicBezTo>
                    <a:pt x="733" y="1373"/>
                    <a:pt x="485" y="1"/>
                    <a:pt x="435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 flipH="1">
              <a:off x="617484" y="3061217"/>
              <a:ext cx="596476" cy="477099"/>
            </a:xfrm>
            <a:custGeom>
              <a:avLst/>
              <a:gdLst/>
              <a:ahLst/>
              <a:cxnLst/>
              <a:rect l="l" t="t" r="r" b="b"/>
              <a:pathLst>
                <a:path w="16044" h="12833" extrusionOk="0">
                  <a:moveTo>
                    <a:pt x="3932" y="1"/>
                  </a:moveTo>
                  <a:cubicBezTo>
                    <a:pt x="1757" y="1"/>
                    <a:pt x="0" y="1758"/>
                    <a:pt x="0" y="3932"/>
                  </a:cubicBezTo>
                  <a:lnTo>
                    <a:pt x="0" y="12832"/>
                  </a:lnTo>
                  <a:lnTo>
                    <a:pt x="1671" y="12832"/>
                  </a:lnTo>
                  <a:lnTo>
                    <a:pt x="1671" y="3932"/>
                  </a:lnTo>
                  <a:cubicBezTo>
                    <a:pt x="1671" y="2694"/>
                    <a:pt x="2679" y="1686"/>
                    <a:pt x="3932" y="1686"/>
                  </a:cubicBezTo>
                  <a:lnTo>
                    <a:pt x="15194" y="1686"/>
                  </a:lnTo>
                  <a:cubicBezTo>
                    <a:pt x="15669" y="1686"/>
                    <a:pt x="16043" y="1311"/>
                    <a:pt x="16043" y="850"/>
                  </a:cubicBezTo>
                  <a:cubicBezTo>
                    <a:pt x="16043" y="375"/>
                    <a:pt x="15669" y="1"/>
                    <a:pt x="15194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 flipH="1">
              <a:off x="1557666" y="3316069"/>
              <a:ext cx="1085843" cy="1411369"/>
            </a:xfrm>
            <a:custGeom>
              <a:avLst/>
              <a:gdLst/>
              <a:ahLst/>
              <a:cxnLst/>
              <a:rect l="l" t="t" r="r" b="b"/>
              <a:pathLst>
                <a:path w="29207" h="37963" extrusionOk="0">
                  <a:moveTo>
                    <a:pt x="26686" y="2521"/>
                  </a:moveTo>
                  <a:lnTo>
                    <a:pt x="26686" y="35442"/>
                  </a:lnTo>
                  <a:lnTo>
                    <a:pt x="4609" y="35442"/>
                  </a:lnTo>
                  <a:cubicBezTo>
                    <a:pt x="3457" y="35442"/>
                    <a:pt x="2521" y="34506"/>
                    <a:pt x="2521" y="33354"/>
                  </a:cubicBezTo>
                  <a:lnTo>
                    <a:pt x="2521" y="2521"/>
                  </a:lnTo>
                  <a:close/>
                  <a:moveTo>
                    <a:pt x="1" y="1"/>
                  </a:moveTo>
                  <a:lnTo>
                    <a:pt x="1" y="35932"/>
                  </a:lnTo>
                  <a:cubicBezTo>
                    <a:pt x="1" y="37055"/>
                    <a:pt x="923" y="37963"/>
                    <a:pt x="2046" y="37963"/>
                  </a:cubicBezTo>
                  <a:lnTo>
                    <a:pt x="29207" y="37963"/>
                  </a:lnTo>
                  <a:lnTo>
                    <a:pt x="29207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 flipH="1">
              <a:off x="1137374" y="3316069"/>
              <a:ext cx="1086364" cy="1411369"/>
            </a:xfrm>
            <a:custGeom>
              <a:avLst/>
              <a:gdLst/>
              <a:ahLst/>
              <a:cxnLst/>
              <a:rect l="l" t="t" r="r" b="b"/>
              <a:pathLst>
                <a:path w="29221" h="37963" extrusionOk="0">
                  <a:moveTo>
                    <a:pt x="26686" y="2521"/>
                  </a:moveTo>
                  <a:lnTo>
                    <a:pt x="26686" y="33873"/>
                  </a:lnTo>
                  <a:cubicBezTo>
                    <a:pt x="26686" y="34737"/>
                    <a:pt x="25995" y="35442"/>
                    <a:pt x="25116" y="35442"/>
                  </a:cubicBezTo>
                  <a:lnTo>
                    <a:pt x="2521" y="35442"/>
                  </a:lnTo>
                  <a:lnTo>
                    <a:pt x="2535" y="2521"/>
                  </a:lnTo>
                  <a:close/>
                  <a:moveTo>
                    <a:pt x="0" y="1"/>
                  </a:moveTo>
                  <a:lnTo>
                    <a:pt x="0" y="37963"/>
                  </a:lnTo>
                  <a:lnTo>
                    <a:pt x="26988" y="37963"/>
                  </a:lnTo>
                  <a:cubicBezTo>
                    <a:pt x="28213" y="37963"/>
                    <a:pt x="29206" y="36969"/>
                    <a:pt x="29221" y="35745"/>
                  </a:cubicBezTo>
                  <a:lnTo>
                    <a:pt x="29221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 flipH="1">
              <a:off x="1137895" y="3316069"/>
              <a:ext cx="1505614" cy="304707"/>
            </a:xfrm>
            <a:custGeom>
              <a:avLst/>
              <a:gdLst/>
              <a:ahLst/>
              <a:cxnLst/>
              <a:rect l="l" t="t" r="r" b="b"/>
              <a:pathLst>
                <a:path w="40498" h="8196" extrusionOk="0">
                  <a:moveTo>
                    <a:pt x="1" y="1"/>
                  </a:moveTo>
                  <a:lnTo>
                    <a:pt x="1" y="8195"/>
                  </a:lnTo>
                  <a:lnTo>
                    <a:pt x="40497" y="8195"/>
                  </a:lnTo>
                  <a:lnTo>
                    <a:pt x="40497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 flipH="1">
              <a:off x="1137895" y="3316069"/>
              <a:ext cx="989479" cy="304707"/>
            </a:xfrm>
            <a:custGeom>
              <a:avLst/>
              <a:gdLst/>
              <a:ahLst/>
              <a:cxnLst/>
              <a:rect l="l" t="t" r="r" b="b"/>
              <a:pathLst>
                <a:path w="26615" h="8196" extrusionOk="0">
                  <a:moveTo>
                    <a:pt x="1" y="1"/>
                  </a:moveTo>
                  <a:lnTo>
                    <a:pt x="1" y="8195"/>
                  </a:lnTo>
                  <a:lnTo>
                    <a:pt x="26614" y="8195"/>
                  </a:lnTo>
                  <a:lnTo>
                    <a:pt x="26614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 flipH="1">
              <a:off x="1695260" y="4405109"/>
              <a:ext cx="26805" cy="551491"/>
            </a:xfrm>
            <a:custGeom>
              <a:avLst/>
              <a:gdLst/>
              <a:ahLst/>
              <a:cxnLst/>
              <a:rect l="l" t="t" r="r" b="b"/>
              <a:pathLst>
                <a:path w="721" h="14834" extrusionOk="0">
                  <a:moveTo>
                    <a:pt x="332" y="0"/>
                  </a:moveTo>
                  <a:cubicBezTo>
                    <a:pt x="144" y="0"/>
                    <a:pt x="0" y="144"/>
                    <a:pt x="0" y="331"/>
                  </a:cubicBezTo>
                  <a:lnTo>
                    <a:pt x="58" y="14488"/>
                  </a:lnTo>
                  <a:cubicBezTo>
                    <a:pt x="58" y="14675"/>
                    <a:pt x="202" y="14833"/>
                    <a:pt x="389" y="14833"/>
                  </a:cubicBezTo>
                  <a:cubicBezTo>
                    <a:pt x="576" y="14833"/>
                    <a:pt x="720" y="14675"/>
                    <a:pt x="720" y="14488"/>
                  </a:cubicBezTo>
                  <a:lnTo>
                    <a:pt x="663" y="331"/>
                  </a:lnTo>
                  <a:cubicBezTo>
                    <a:pt x="663" y="144"/>
                    <a:pt x="519" y="0"/>
                    <a:pt x="33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flipH="1">
              <a:off x="1505246" y="4480989"/>
              <a:ext cx="405272" cy="399026"/>
            </a:xfrm>
            <a:custGeom>
              <a:avLst/>
              <a:gdLst/>
              <a:ahLst/>
              <a:cxnLst/>
              <a:rect l="l" t="t" r="r" b="b"/>
              <a:pathLst>
                <a:path w="10901" h="10733" extrusionOk="0">
                  <a:moveTo>
                    <a:pt x="10417" y="0"/>
                  </a:moveTo>
                  <a:cubicBezTo>
                    <a:pt x="10338" y="0"/>
                    <a:pt x="10255" y="31"/>
                    <a:pt x="10182" y="105"/>
                  </a:cubicBezTo>
                  <a:lnTo>
                    <a:pt x="202" y="10157"/>
                  </a:lnTo>
                  <a:cubicBezTo>
                    <a:pt x="0" y="10373"/>
                    <a:pt x="144" y="10733"/>
                    <a:pt x="447" y="10733"/>
                  </a:cubicBezTo>
                  <a:cubicBezTo>
                    <a:pt x="533" y="10733"/>
                    <a:pt x="619" y="10690"/>
                    <a:pt x="677" y="10632"/>
                  </a:cubicBezTo>
                  <a:lnTo>
                    <a:pt x="10657" y="580"/>
                  </a:lnTo>
                  <a:cubicBezTo>
                    <a:pt x="10900" y="337"/>
                    <a:pt x="10677" y="0"/>
                    <a:pt x="1041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 flipH="1">
              <a:off x="1428623" y="4666913"/>
              <a:ext cx="560079" cy="27325"/>
            </a:xfrm>
            <a:custGeom>
              <a:avLst/>
              <a:gdLst/>
              <a:ahLst/>
              <a:cxnLst/>
              <a:rect l="l" t="t" r="r" b="b"/>
              <a:pathLst>
                <a:path w="15065" h="735" extrusionOk="0">
                  <a:moveTo>
                    <a:pt x="14618" y="0"/>
                  </a:moveTo>
                  <a:lnTo>
                    <a:pt x="447" y="58"/>
                  </a:lnTo>
                  <a:cubicBezTo>
                    <a:pt x="1" y="58"/>
                    <a:pt x="1" y="735"/>
                    <a:pt x="447" y="735"/>
                  </a:cubicBezTo>
                  <a:lnTo>
                    <a:pt x="14618" y="677"/>
                  </a:lnTo>
                  <a:cubicBezTo>
                    <a:pt x="15064" y="677"/>
                    <a:pt x="15064" y="0"/>
                    <a:pt x="14618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 flipH="1">
              <a:off x="1505209" y="4482587"/>
              <a:ext cx="408358" cy="395829"/>
            </a:xfrm>
            <a:custGeom>
              <a:avLst/>
              <a:gdLst/>
              <a:ahLst/>
              <a:cxnLst/>
              <a:rect l="l" t="t" r="r" b="b"/>
              <a:pathLst>
                <a:path w="10984" h="10647" extrusionOk="0">
                  <a:moveTo>
                    <a:pt x="481" y="1"/>
                  </a:moveTo>
                  <a:cubicBezTo>
                    <a:pt x="222" y="1"/>
                    <a:pt x="1" y="337"/>
                    <a:pt x="255" y="580"/>
                  </a:cubicBezTo>
                  <a:lnTo>
                    <a:pt x="10307" y="10560"/>
                  </a:lnTo>
                  <a:cubicBezTo>
                    <a:pt x="10365" y="10618"/>
                    <a:pt x="10451" y="10647"/>
                    <a:pt x="10537" y="10647"/>
                  </a:cubicBezTo>
                  <a:cubicBezTo>
                    <a:pt x="10840" y="10647"/>
                    <a:pt x="10984" y="10287"/>
                    <a:pt x="10768" y="10071"/>
                  </a:cubicBezTo>
                  <a:lnTo>
                    <a:pt x="716" y="105"/>
                  </a:lnTo>
                  <a:cubicBezTo>
                    <a:pt x="642" y="31"/>
                    <a:pt x="560" y="1"/>
                    <a:pt x="48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 flipH="1">
              <a:off x="1445241" y="4417415"/>
              <a:ext cx="547216" cy="526545"/>
            </a:xfrm>
            <a:custGeom>
              <a:avLst/>
              <a:gdLst/>
              <a:ahLst/>
              <a:cxnLst/>
              <a:rect l="l" t="t" r="r" b="b"/>
              <a:pathLst>
                <a:path w="14719" h="14163" extrusionOk="0">
                  <a:moveTo>
                    <a:pt x="7597" y="2174"/>
                  </a:moveTo>
                  <a:cubicBezTo>
                    <a:pt x="10114" y="2174"/>
                    <a:pt x="12530" y="4131"/>
                    <a:pt x="12530" y="7086"/>
                  </a:cubicBezTo>
                  <a:cubicBezTo>
                    <a:pt x="12530" y="9779"/>
                    <a:pt x="10341" y="11982"/>
                    <a:pt x="7633" y="11982"/>
                  </a:cubicBezTo>
                  <a:cubicBezTo>
                    <a:pt x="3270" y="11982"/>
                    <a:pt x="1095" y="6697"/>
                    <a:pt x="4177" y="3615"/>
                  </a:cubicBezTo>
                  <a:cubicBezTo>
                    <a:pt x="5173" y="2620"/>
                    <a:pt x="6396" y="2174"/>
                    <a:pt x="7597" y="2174"/>
                  </a:cubicBezTo>
                  <a:close/>
                  <a:moveTo>
                    <a:pt x="7633" y="0"/>
                  </a:moveTo>
                  <a:cubicBezTo>
                    <a:pt x="4768" y="0"/>
                    <a:pt x="2190" y="1728"/>
                    <a:pt x="1095" y="4378"/>
                  </a:cubicBezTo>
                  <a:cubicBezTo>
                    <a:pt x="1" y="7014"/>
                    <a:pt x="606" y="10067"/>
                    <a:pt x="2622" y="12083"/>
                  </a:cubicBezTo>
                  <a:cubicBezTo>
                    <a:pt x="3981" y="13442"/>
                    <a:pt x="5791" y="14162"/>
                    <a:pt x="7634" y="14162"/>
                  </a:cubicBezTo>
                  <a:cubicBezTo>
                    <a:pt x="8545" y="14162"/>
                    <a:pt x="9464" y="13986"/>
                    <a:pt x="10341" y="13624"/>
                  </a:cubicBezTo>
                  <a:cubicBezTo>
                    <a:pt x="12991" y="12529"/>
                    <a:pt x="14719" y="9952"/>
                    <a:pt x="14719" y="7086"/>
                  </a:cubicBezTo>
                  <a:cubicBezTo>
                    <a:pt x="14719" y="3169"/>
                    <a:pt x="11551" y="0"/>
                    <a:pt x="7633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 flipH="1">
              <a:off x="1394382" y="4398306"/>
              <a:ext cx="610380" cy="566845"/>
            </a:xfrm>
            <a:custGeom>
              <a:avLst/>
              <a:gdLst/>
              <a:ahLst/>
              <a:cxnLst/>
              <a:rect l="l" t="t" r="r" b="b"/>
              <a:pathLst>
                <a:path w="16418" h="15247" extrusionOk="0">
                  <a:moveTo>
                    <a:pt x="7964" y="1090"/>
                  </a:moveTo>
                  <a:cubicBezTo>
                    <a:pt x="8829" y="1090"/>
                    <a:pt x="9693" y="1263"/>
                    <a:pt x="10499" y="1594"/>
                  </a:cubicBezTo>
                  <a:cubicBezTo>
                    <a:pt x="13567" y="2890"/>
                    <a:pt x="15151" y="6304"/>
                    <a:pt x="14171" y="9486"/>
                  </a:cubicBezTo>
                  <a:cubicBezTo>
                    <a:pt x="13322" y="12246"/>
                    <a:pt x="10774" y="14052"/>
                    <a:pt x="7990" y="14052"/>
                  </a:cubicBezTo>
                  <a:cubicBezTo>
                    <a:pt x="7563" y="14052"/>
                    <a:pt x="7130" y="14010"/>
                    <a:pt x="6697" y="13922"/>
                  </a:cubicBezTo>
                  <a:cubicBezTo>
                    <a:pt x="3428" y="13259"/>
                    <a:pt x="1196" y="10249"/>
                    <a:pt x="1527" y="6937"/>
                  </a:cubicBezTo>
                  <a:cubicBezTo>
                    <a:pt x="1858" y="3625"/>
                    <a:pt x="4638" y="1090"/>
                    <a:pt x="7964" y="1090"/>
                  </a:cubicBezTo>
                  <a:close/>
                  <a:moveTo>
                    <a:pt x="7993" y="1"/>
                  </a:moveTo>
                  <a:cubicBezTo>
                    <a:pt x="7489" y="1"/>
                    <a:pt x="6978" y="51"/>
                    <a:pt x="6467" y="154"/>
                  </a:cubicBezTo>
                  <a:cubicBezTo>
                    <a:pt x="2622" y="917"/>
                    <a:pt x="1" y="4475"/>
                    <a:pt x="389" y="8377"/>
                  </a:cubicBezTo>
                  <a:cubicBezTo>
                    <a:pt x="764" y="12266"/>
                    <a:pt x="4047" y="15247"/>
                    <a:pt x="7964" y="15247"/>
                  </a:cubicBezTo>
                  <a:cubicBezTo>
                    <a:pt x="8987" y="15247"/>
                    <a:pt x="10009" y="15045"/>
                    <a:pt x="10946" y="14642"/>
                  </a:cubicBezTo>
                  <a:cubicBezTo>
                    <a:pt x="14560" y="13130"/>
                    <a:pt x="16418" y="9112"/>
                    <a:pt x="15266" y="5367"/>
                  </a:cubicBezTo>
                  <a:cubicBezTo>
                    <a:pt x="14267" y="2121"/>
                    <a:pt x="11277" y="1"/>
                    <a:pt x="799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 flipH="1">
              <a:off x="1623507" y="4617096"/>
              <a:ext cx="148896" cy="127556"/>
            </a:xfrm>
            <a:custGeom>
              <a:avLst/>
              <a:gdLst/>
              <a:ahLst/>
              <a:cxnLst/>
              <a:rect l="l" t="t" r="r" b="b"/>
              <a:pathLst>
                <a:path w="4005" h="3431" extrusionOk="0">
                  <a:moveTo>
                    <a:pt x="1714" y="1"/>
                  </a:moveTo>
                  <a:cubicBezTo>
                    <a:pt x="764" y="1"/>
                    <a:pt x="1" y="764"/>
                    <a:pt x="1" y="1715"/>
                  </a:cubicBezTo>
                  <a:cubicBezTo>
                    <a:pt x="1" y="2747"/>
                    <a:pt x="844" y="3430"/>
                    <a:pt x="1724" y="3430"/>
                  </a:cubicBezTo>
                  <a:cubicBezTo>
                    <a:pt x="2145" y="3430"/>
                    <a:pt x="2575" y="3274"/>
                    <a:pt x="2924" y="2924"/>
                  </a:cubicBezTo>
                  <a:cubicBezTo>
                    <a:pt x="4004" y="1844"/>
                    <a:pt x="3241" y="1"/>
                    <a:pt x="171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 flipH="1">
              <a:off x="1678679" y="4650853"/>
              <a:ext cx="69633" cy="59633"/>
            </a:xfrm>
            <a:custGeom>
              <a:avLst/>
              <a:gdLst/>
              <a:ahLst/>
              <a:cxnLst/>
              <a:rect l="l" t="t" r="r" b="b"/>
              <a:pathLst>
                <a:path w="1873" h="1604" extrusionOk="0">
                  <a:moveTo>
                    <a:pt x="1066" y="0"/>
                  </a:moveTo>
                  <a:cubicBezTo>
                    <a:pt x="346" y="0"/>
                    <a:pt x="1" y="864"/>
                    <a:pt x="505" y="1368"/>
                  </a:cubicBezTo>
                  <a:cubicBezTo>
                    <a:pt x="668" y="1531"/>
                    <a:pt x="868" y="1604"/>
                    <a:pt x="1065" y="1604"/>
                  </a:cubicBezTo>
                  <a:cubicBezTo>
                    <a:pt x="1477" y="1604"/>
                    <a:pt x="1873" y="1284"/>
                    <a:pt x="1873" y="807"/>
                  </a:cubicBezTo>
                  <a:cubicBezTo>
                    <a:pt x="1873" y="360"/>
                    <a:pt x="1513" y="0"/>
                    <a:pt x="1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 flipH="1">
              <a:off x="819358" y="4651894"/>
              <a:ext cx="366236" cy="313778"/>
            </a:xfrm>
            <a:custGeom>
              <a:avLst/>
              <a:gdLst/>
              <a:ahLst/>
              <a:cxnLst/>
              <a:rect l="l" t="t" r="r" b="b"/>
              <a:pathLst>
                <a:path w="9851" h="8440" extrusionOk="0">
                  <a:moveTo>
                    <a:pt x="5631" y="1"/>
                  </a:moveTo>
                  <a:cubicBezTo>
                    <a:pt x="1887" y="1"/>
                    <a:pt x="0" y="4537"/>
                    <a:pt x="2665" y="7202"/>
                  </a:cubicBezTo>
                  <a:cubicBezTo>
                    <a:pt x="3520" y="8057"/>
                    <a:pt x="4572" y="8440"/>
                    <a:pt x="5605" y="8440"/>
                  </a:cubicBezTo>
                  <a:cubicBezTo>
                    <a:pt x="7771" y="8440"/>
                    <a:pt x="9851" y="6756"/>
                    <a:pt x="9851" y="4221"/>
                  </a:cubicBezTo>
                  <a:cubicBezTo>
                    <a:pt x="9851" y="1888"/>
                    <a:pt x="7964" y="1"/>
                    <a:pt x="563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 flipH="1">
              <a:off x="886798" y="4741863"/>
              <a:ext cx="155848" cy="133653"/>
            </a:xfrm>
            <a:custGeom>
              <a:avLst/>
              <a:gdLst/>
              <a:ahLst/>
              <a:cxnLst/>
              <a:rect l="l" t="t" r="r" b="b"/>
              <a:pathLst>
                <a:path w="4192" h="3595" extrusionOk="0">
                  <a:moveTo>
                    <a:pt x="1786" y="0"/>
                  </a:moveTo>
                  <a:cubicBezTo>
                    <a:pt x="807" y="0"/>
                    <a:pt x="1" y="807"/>
                    <a:pt x="1" y="1801"/>
                  </a:cubicBezTo>
                  <a:cubicBezTo>
                    <a:pt x="1" y="2882"/>
                    <a:pt x="884" y="3594"/>
                    <a:pt x="1803" y="3594"/>
                  </a:cubicBezTo>
                  <a:cubicBezTo>
                    <a:pt x="2242" y="3594"/>
                    <a:pt x="2690" y="3431"/>
                    <a:pt x="3054" y="3068"/>
                  </a:cubicBezTo>
                  <a:cubicBezTo>
                    <a:pt x="4191" y="1930"/>
                    <a:pt x="338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 flipH="1">
              <a:off x="934980" y="4673866"/>
              <a:ext cx="319689" cy="165477"/>
            </a:xfrm>
            <a:custGeom>
              <a:avLst/>
              <a:gdLst/>
              <a:ahLst/>
              <a:cxnLst/>
              <a:rect l="l" t="t" r="r" b="b"/>
              <a:pathLst>
                <a:path w="8599" h="4451" extrusionOk="0">
                  <a:moveTo>
                    <a:pt x="1081" y="0"/>
                  </a:moveTo>
                  <a:cubicBezTo>
                    <a:pt x="476" y="0"/>
                    <a:pt x="1" y="504"/>
                    <a:pt x="1" y="1109"/>
                  </a:cubicBezTo>
                  <a:lnTo>
                    <a:pt x="1" y="3370"/>
                  </a:lnTo>
                  <a:cubicBezTo>
                    <a:pt x="1" y="3975"/>
                    <a:pt x="490" y="4450"/>
                    <a:pt x="1081" y="4450"/>
                  </a:cubicBezTo>
                  <a:lnTo>
                    <a:pt x="7489" y="4450"/>
                  </a:lnTo>
                  <a:cubicBezTo>
                    <a:pt x="8109" y="4450"/>
                    <a:pt x="8598" y="3946"/>
                    <a:pt x="8584" y="3342"/>
                  </a:cubicBezTo>
                  <a:cubicBezTo>
                    <a:pt x="8556" y="2760"/>
                    <a:pt x="8080" y="2290"/>
                    <a:pt x="7501" y="2290"/>
                  </a:cubicBezTo>
                  <a:cubicBezTo>
                    <a:pt x="7492" y="2290"/>
                    <a:pt x="7484" y="2290"/>
                    <a:pt x="7475" y="2290"/>
                  </a:cubicBezTo>
                  <a:lnTo>
                    <a:pt x="2175" y="2290"/>
                  </a:lnTo>
                  <a:lnTo>
                    <a:pt x="2175" y="1109"/>
                  </a:lnTo>
                  <a:cubicBezTo>
                    <a:pt x="2175" y="504"/>
                    <a:pt x="1686" y="0"/>
                    <a:pt x="108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 flipH="1">
              <a:off x="513090" y="3034449"/>
              <a:ext cx="228121" cy="145885"/>
            </a:xfrm>
            <a:custGeom>
              <a:avLst/>
              <a:gdLst/>
              <a:ahLst/>
              <a:cxnLst/>
              <a:rect l="l" t="t" r="r" b="b"/>
              <a:pathLst>
                <a:path w="6136" h="3924" extrusionOk="0">
                  <a:moveTo>
                    <a:pt x="2636" y="1"/>
                  </a:moveTo>
                  <a:cubicBezTo>
                    <a:pt x="1974" y="1"/>
                    <a:pt x="1484" y="44"/>
                    <a:pt x="1412" y="174"/>
                  </a:cubicBezTo>
                  <a:cubicBezTo>
                    <a:pt x="1124" y="606"/>
                    <a:pt x="692" y="922"/>
                    <a:pt x="375" y="1354"/>
                  </a:cubicBezTo>
                  <a:cubicBezTo>
                    <a:pt x="1" y="1887"/>
                    <a:pt x="58" y="2521"/>
                    <a:pt x="15" y="3155"/>
                  </a:cubicBezTo>
                  <a:cubicBezTo>
                    <a:pt x="1" y="3396"/>
                    <a:pt x="1" y="3846"/>
                    <a:pt x="344" y="3846"/>
                  </a:cubicBezTo>
                  <a:cubicBezTo>
                    <a:pt x="350" y="3846"/>
                    <a:pt x="355" y="3846"/>
                    <a:pt x="361" y="3846"/>
                  </a:cubicBezTo>
                  <a:cubicBezTo>
                    <a:pt x="389" y="3846"/>
                    <a:pt x="418" y="3846"/>
                    <a:pt x="433" y="3831"/>
                  </a:cubicBezTo>
                  <a:cubicBezTo>
                    <a:pt x="649" y="3759"/>
                    <a:pt x="735" y="3428"/>
                    <a:pt x="793" y="3255"/>
                  </a:cubicBezTo>
                  <a:cubicBezTo>
                    <a:pt x="922" y="3500"/>
                    <a:pt x="1124" y="3846"/>
                    <a:pt x="1412" y="3904"/>
                  </a:cubicBezTo>
                  <a:cubicBezTo>
                    <a:pt x="1453" y="3914"/>
                    <a:pt x="1501" y="3924"/>
                    <a:pt x="1545" y="3924"/>
                  </a:cubicBezTo>
                  <a:cubicBezTo>
                    <a:pt x="1564" y="3924"/>
                    <a:pt x="1582" y="3922"/>
                    <a:pt x="1599" y="3918"/>
                  </a:cubicBezTo>
                  <a:cubicBezTo>
                    <a:pt x="1714" y="3918"/>
                    <a:pt x="1830" y="3860"/>
                    <a:pt x="1916" y="3774"/>
                  </a:cubicBezTo>
                  <a:cubicBezTo>
                    <a:pt x="2031" y="3846"/>
                    <a:pt x="2175" y="3889"/>
                    <a:pt x="2319" y="3889"/>
                  </a:cubicBezTo>
                  <a:lnTo>
                    <a:pt x="2348" y="3889"/>
                  </a:lnTo>
                  <a:cubicBezTo>
                    <a:pt x="2535" y="3860"/>
                    <a:pt x="2550" y="3644"/>
                    <a:pt x="2550" y="3630"/>
                  </a:cubicBezTo>
                  <a:cubicBezTo>
                    <a:pt x="2651" y="3640"/>
                    <a:pt x="2753" y="3650"/>
                    <a:pt x="2855" y="3650"/>
                  </a:cubicBezTo>
                  <a:cubicBezTo>
                    <a:pt x="2897" y="3650"/>
                    <a:pt x="2939" y="3648"/>
                    <a:pt x="2982" y="3644"/>
                  </a:cubicBezTo>
                  <a:cubicBezTo>
                    <a:pt x="2998" y="3646"/>
                    <a:pt x="3015" y="3647"/>
                    <a:pt x="3032" y="3647"/>
                  </a:cubicBezTo>
                  <a:cubicBezTo>
                    <a:pt x="3144" y="3647"/>
                    <a:pt x="3256" y="3606"/>
                    <a:pt x="3356" y="3543"/>
                  </a:cubicBezTo>
                  <a:cubicBezTo>
                    <a:pt x="3500" y="3399"/>
                    <a:pt x="3990" y="2579"/>
                    <a:pt x="3932" y="2363"/>
                  </a:cubicBezTo>
                  <a:cubicBezTo>
                    <a:pt x="3932" y="2363"/>
                    <a:pt x="5012" y="2219"/>
                    <a:pt x="5171" y="2132"/>
                  </a:cubicBezTo>
                  <a:cubicBezTo>
                    <a:pt x="5185" y="2118"/>
                    <a:pt x="5214" y="2103"/>
                    <a:pt x="5228" y="2103"/>
                  </a:cubicBezTo>
                  <a:cubicBezTo>
                    <a:pt x="6135" y="1556"/>
                    <a:pt x="5775" y="159"/>
                    <a:pt x="4724" y="87"/>
                  </a:cubicBezTo>
                  <a:cubicBezTo>
                    <a:pt x="4018" y="44"/>
                    <a:pt x="3255" y="1"/>
                    <a:pt x="263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 flipH="1">
              <a:off x="669979" y="3109957"/>
              <a:ext cx="32679" cy="68221"/>
            </a:xfrm>
            <a:custGeom>
              <a:avLst/>
              <a:gdLst/>
              <a:ahLst/>
              <a:cxnLst/>
              <a:rect l="l" t="t" r="r" b="b"/>
              <a:pathLst>
                <a:path w="879" h="1835" extrusionOk="0">
                  <a:moveTo>
                    <a:pt x="332" y="0"/>
                  </a:moveTo>
                  <a:lnTo>
                    <a:pt x="332" y="0"/>
                  </a:lnTo>
                  <a:cubicBezTo>
                    <a:pt x="332" y="15"/>
                    <a:pt x="0" y="634"/>
                    <a:pt x="58" y="1008"/>
                  </a:cubicBezTo>
                  <a:cubicBezTo>
                    <a:pt x="130" y="1268"/>
                    <a:pt x="260" y="1512"/>
                    <a:pt x="432" y="1714"/>
                  </a:cubicBezTo>
                  <a:cubicBezTo>
                    <a:pt x="488" y="1794"/>
                    <a:pt x="576" y="1834"/>
                    <a:pt x="664" y="1834"/>
                  </a:cubicBezTo>
                  <a:cubicBezTo>
                    <a:pt x="735" y="1834"/>
                    <a:pt x="807" y="1808"/>
                    <a:pt x="865" y="1757"/>
                  </a:cubicBezTo>
                  <a:cubicBezTo>
                    <a:pt x="865" y="1757"/>
                    <a:pt x="879" y="1757"/>
                    <a:pt x="879" y="1743"/>
                  </a:cubicBezTo>
                  <a:cubicBezTo>
                    <a:pt x="648" y="1570"/>
                    <a:pt x="476" y="1340"/>
                    <a:pt x="360" y="1080"/>
                  </a:cubicBezTo>
                  <a:cubicBezTo>
                    <a:pt x="245" y="692"/>
                    <a:pt x="332" y="15"/>
                    <a:pt x="33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 flipH="1">
              <a:off x="646408" y="3130293"/>
              <a:ext cx="17696" cy="48777"/>
            </a:xfrm>
            <a:custGeom>
              <a:avLst/>
              <a:gdLst/>
              <a:ahLst/>
              <a:cxnLst/>
              <a:rect l="l" t="t" r="r" b="b"/>
              <a:pathLst>
                <a:path w="476" h="1312" extrusionOk="0">
                  <a:moveTo>
                    <a:pt x="87" y="1"/>
                  </a:moveTo>
                  <a:lnTo>
                    <a:pt x="87" y="1"/>
                  </a:lnTo>
                  <a:cubicBezTo>
                    <a:pt x="0" y="447"/>
                    <a:pt x="44" y="908"/>
                    <a:pt x="245" y="1311"/>
                  </a:cubicBezTo>
                  <a:lnTo>
                    <a:pt x="274" y="1311"/>
                  </a:lnTo>
                  <a:cubicBezTo>
                    <a:pt x="461" y="1282"/>
                    <a:pt x="476" y="1066"/>
                    <a:pt x="476" y="1052"/>
                  </a:cubicBezTo>
                  <a:cubicBezTo>
                    <a:pt x="288" y="721"/>
                    <a:pt x="159" y="375"/>
                    <a:pt x="87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flipH="1">
              <a:off x="592873" y="3103005"/>
              <a:ext cx="37512" cy="66957"/>
            </a:xfrm>
            <a:custGeom>
              <a:avLst/>
              <a:gdLst/>
              <a:ahLst/>
              <a:cxnLst/>
              <a:rect l="l" t="t" r="r" b="b"/>
              <a:pathLst>
                <a:path w="1009" h="1801" extrusionOk="0">
                  <a:moveTo>
                    <a:pt x="663" y="0"/>
                  </a:moveTo>
                  <a:lnTo>
                    <a:pt x="44" y="792"/>
                  </a:lnTo>
                  <a:cubicBezTo>
                    <a:pt x="44" y="792"/>
                    <a:pt x="1" y="1383"/>
                    <a:pt x="1" y="1800"/>
                  </a:cubicBezTo>
                  <a:cubicBezTo>
                    <a:pt x="130" y="1800"/>
                    <a:pt x="260" y="1771"/>
                    <a:pt x="375" y="1699"/>
                  </a:cubicBezTo>
                  <a:cubicBezTo>
                    <a:pt x="519" y="1555"/>
                    <a:pt x="1009" y="735"/>
                    <a:pt x="951" y="519"/>
                  </a:cubicBezTo>
                  <a:cubicBezTo>
                    <a:pt x="879" y="331"/>
                    <a:pt x="793" y="159"/>
                    <a:pt x="663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 flipH="1">
              <a:off x="710131" y="3100328"/>
              <a:ext cx="17176" cy="76586"/>
            </a:xfrm>
            <a:custGeom>
              <a:avLst/>
              <a:gdLst/>
              <a:ahLst/>
              <a:cxnLst/>
              <a:rect l="l" t="t" r="r" b="b"/>
              <a:pathLst>
                <a:path w="462" h="2060" extrusionOk="0">
                  <a:moveTo>
                    <a:pt x="462" y="0"/>
                  </a:moveTo>
                  <a:cubicBezTo>
                    <a:pt x="462" y="0"/>
                    <a:pt x="44" y="591"/>
                    <a:pt x="30" y="749"/>
                  </a:cubicBezTo>
                  <a:cubicBezTo>
                    <a:pt x="1" y="1066"/>
                    <a:pt x="1" y="1368"/>
                    <a:pt x="44" y="1671"/>
                  </a:cubicBezTo>
                  <a:cubicBezTo>
                    <a:pt x="59" y="1800"/>
                    <a:pt x="73" y="1930"/>
                    <a:pt x="59" y="2059"/>
                  </a:cubicBezTo>
                  <a:cubicBezTo>
                    <a:pt x="275" y="1987"/>
                    <a:pt x="361" y="1656"/>
                    <a:pt x="419" y="1483"/>
                  </a:cubicBezTo>
                  <a:cubicBezTo>
                    <a:pt x="419" y="1483"/>
                    <a:pt x="203" y="835"/>
                    <a:pt x="231" y="605"/>
                  </a:cubicBezTo>
                  <a:cubicBezTo>
                    <a:pt x="289" y="403"/>
                    <a:pt x="375" y="202"/>
                    <a:pt x="46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 flipH="1">
              <a:off x="-12674" y="2161224"/>
              <a:ext cx="600231" cy="999629"/>
            </a:xfrm>
            <a:custGeom>
              <a:avLst/>
              <a:gdLst/>
              <a:ahLst/>
              <a:cxnLst/>
              <a:rect l="l" t="t" r="r" b="b"/>
              <a:pathLst>
                <a:path w="16145" h="26888" extrusionOk="0">
                  <a:moveTo>
                    <a:pt x="11234" y="0"/>
                  </a:moveTo>
                  <a:cubicBezTo>
                    <a:pt x="11190" y="0"/>
                    <a:pt x="11133" y="0"/>
                    <a:pt x="11075" y="15"/>
                  </a:cubicBezTo>
                  <a:cubicBezTo>
                    <a:pt x="8397" y="260"/>
                    <a:pt x="7605" y="4638"/>
                    <a:pt x="8209" y="9390"/>
                  </a:cubicBezTo>
                  <a:cubicBezTo>
                    <a:pt x="8872" y="14762"/>
                    <a:pt x="9160" y="16965"/>
                    <a:pt x="9160" y="16965"/>
                  </a:cubicBezTo>
                  <a:lnTo>
                    <a:pt x="1" y="23129"/>
                  </a:lnTo>
                  <a:lnTo>
                    <a:pt x="1470" y="26887"/>
                  </a:lnTo>
                  <a:cubicBezTo>
                    <a:pt x="1470" y="26887"/>
                    <a:pt x="15194" y="23762"/>
                    <a:pt x="15669" y="18967"/>
                  </a:cubicBezTo>
                  <a:cubicBezTo>
                    <a:pt x="16145" y="14243"/>
                    <a:pt x="15309" y="0"/>
                    <a:pt x="1123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 flipH="1">
              <a:off x="557517" y="1839304"/>
              <a:ext cx="36471" cy="17845"/>
            </a:xfrm>
            <a:custGeom>
              <a:avLst/>
              <a:gdLst/>
              <a:ahLst/>
              <a:cxnLst/>
              <a:rect l="l" t="t" r="r" b="b"/>
              <a:pathLst>
                <a:path w="981" h="480" extrusionOk="0">
                  <a:moveTo>
                    <a:pt x="507" y="1"/>
                  </a:moveTo>
                  <a:cubicBezTo>
                    <a:pt x="300" y="1"/>
                    <a:pt x="87" y="134"/>
                    <a:pt x="1" y="321"/>
                  </a:cubicBezTo>
                  <a:cubicBezTo>
                    <a:pt x="98" y="301"/>
                    <a:pt x="196" y="291"/>
                    <a:pt x="292" y="291"/>
                  </a:cubicBezTo>
                  <a:cubicBezTo>
                    <a:pt x="537" y="291"/>
                    <a:pt x="773" y="355"/>
                    <a:pt x="980" y="479"/>
                  </a:cubicBezTo>
                  <a:cubicBezTo>
                    <a:pt x="915" y="134"/>
                    <a:pt x="714" y="1"/>
                    <a:pt x="507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 flipH="1">
              <a:off x="569860" y="1872653"/>
              <a:ext cx="23571" cy="2357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274" y="0"/>
                    <a:pt x="231" y="0"/>
                    <a:pt x="188" y="29"/>
                  </a:cubicBezTo>
                  <a:cubicBezTo>
                    <a:pt x="72" y="72"/>
                    <a:pt x="0" y="187"/>
                    <a:pt x="0" y="317"/>
                  </a:cubicBezTo>
                  <a:cubicBezTo>
                    <a:pt x="0" y="346"/>
                    <a:pt x="15" y="374"/>
                    <a:pt x="15" y="403"/>
                  </a:cubicBezTo>
                  <a:cubicBezTo>
                    <a:pt x="29" y="461"/>
                    <a:pt x="58" y="504"/>
                    <a:pt x="101" y="547"/>
                  </a:cubicBezTo>
                  <a:lnTo>
                    <a:pt x="173" y="590"/>
                  </a:lnTo>
                  <a:cubicBezTo>
                    <a:pt x="216" y="619"/>
                    <a:pt x="274" y="634"/>
                    <a:pt x="332" y="634"/>
                  </a:cubicBezTo>
                  <a:cubicBezTo>
                    <a:pt x="504" y="619"/>
                    <a:pt x="634" y="475"/>
                    <a:pt x="634" y="302"/>
                  </a:cubicBezTo>
                  <a:cubicBezTo>
                    <a:pt x="634" y="274"/>
                    <a:pt x="634" y="259"/>
                    <a:pt x="620" y="230"/>
                  </a:cubicBezTo>
                  <a:cubicBezTo>
                    <a:pt x="605" y="173"/>
                    <a:pt x="576" y="130"/>
                    <a:pt x="533" y="86"/>
                  </a:cubicBezTo>
                  <a:cubicBezTo>
                    <a:pt x="519" y="72"/>
                    <a:pt x="490" y="58"/>
                    <a:pt x="476" y="29"/>
                  </a:cubicBezTo>
                  <a:cubicBezTo>
                    <a:pt x="418" y="14"/>
                    <a:pt x="375" y="0"/>
                    <a:pt x="31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 flipH="1">
              <a:off x="563949" y="1933661"/>
              <a:ext cx="43423" cy="21042"/>
            </a:xfrm>
            <a:custGeom>
              <a:avLst/>
              <a:gdLst/>
              <a:ahLst/>
              <a:cxnLst/>
              <a:rect l="l" t="t" r="r" b="b"/>
              <a:pathLst>
                <a:path w="1168" h="566" extrusionOk="0">
                  <a:moveTo>
                    <a:pt x="1167" y="1"/>
                  </a:moveTo>
                  <a:lnTo>
                    <a:pt x="1167" y="1"/>
                  </a:lnTo>
                  <a:cubicBezTo>
                    <a:pt x="980" y="73"/>
                    <a:pt x="793" y="130"/>
                    <a:pt x="606" y="145"/>
                  </a:cubicBezTo>
                  <a:cubicBezTo>
                    <a:pt x="260" y="188"/>
                    <a:pt x="1" y="202"/>
                    <a:pt x="1" y="202"/>
                  </a:cubicBezTo>
                  <a:cubicBezTo>
                    <a:pt x="1" y="202"/>
                    <a:pt x="234" y="566"/>
                    <a:pt x="578" y="566"/>
                  </a:cubicBezTo>
                  <a:cubicBezTo>
                    <a:pt x="597" y="566"/>
                    <a:pt x="615" y="565"/>
                    <a:pt x="635" y="562"/>
                  </a:cubicBezTo>
                  <a:cubicBezTo>
                    <a:pt x="923" y="505"/>
                    <a:pt x="1139" y="289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 flipH="1">
              <a:off x="1921745" y="1772162"/>
              <a:ext cx="36434" cy="15391"/>
            </a:xfrm>
            <a:custGeom>
              <a:avLst/>
              <a:gdLst/>
              <a:ahLst/>
              <a:cxnLst/>
              <a:rect l="l" t="t" r="r" b="b"/>
              <a:pathLst>
                <a:path w="980" h="414" extrusionOk="0">
                  <a:moveTo>
                    <a:pt x="513" y="1"/>
                  </a:moveTo>
                  <a:cubicBezTo>
                    <a:pt x="283" y="1"/>
                    <a:pt x="57" y="182"/>
                    <a:pt x="0" y="399"/>
                  </a:cubicBezTo>
                  <a:cubicBezTo>
                    <a:pt x="154" y="343"/>
                    <a:pt x="315" y="314"/>
                    <a:pt x="475" y="314"/>
                  </a:cubicBezTo>
                  <a:cubicBezTo>
                    <a:pt x="646" y="314"/>
                    <a:pt x="817" y="346"/>
                    <a:pt x="980" y="413"/>
                  </a:cubicBezTo>
                  <a:cubicBezTo>
                    <a:pt x="878" y="114"/>
                    <a:pt x="695" y="1"/>
                    <a:pt x="51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 flipH="1">
              <a:off x="1928177" y="1812128"/>
              <a:ext cx="23571" cy="23794"/>
            </a:xfrm>
            <a:custGeom>
              <a:avLst/>
              <a:gdLst/>
              <a:ahLst/>
              <a:cxnLst/>
              <a:rect l="l" t="t" r="r" b="b"/>
              <a:pathLst>
                <a:path w="634" h="640" extrusionOk="0">
                  <a:moveTo>
                    <a:pt x="303" y="1"/>
                  </a:moveTo>
                  <a:cubicBezTo>
                    <a:pt x="259" y="1"/>
                    <a:pt x="216" y="15"/>
                    <a:pt x="187" y="29"/>
                  </a:cubicBezTo>
                  <a:cubicBezTo>
                    <a:pt x="72" y="87"/>
                    <a:pt x="0" y="202"/>
                    <a:pt x="0" y="332"/>
                  </a:cubicBezTo>
                  <a:cubicBezTo>
                    <a:pt x="0" y="361"/>
                    <a:pt x="0" y="390"/>
                    <a:pt x="0" y="404"/>
                  </a:cubicBezTo>
                  <a:cubicBezTo>
                    <a:pt x="15" y="462"/>
                    <a:pt x="58" y="519"/>
                    <a:pt x="87" y="548"/>
                  </a:cubicBezTo>
                  <a:lnTo>
                    <a:pt x="159" y="606"/>
                  </a:lnTo>
                  <a:cubicBezTo>
                    <a:pt x="201" y="627"/>
                    <a:pt x="235" y="640"/>
                    <a:pt x="273" y="640"/>
                  </a:cubicBezTo>
                  <a:cubicBezTo>
                    <a:pt x="287" y="640"/>
                    <a:pt x="302" y="638"/>
                    <a:pt x="317" y="634"/>
                  </a:cubicBezTo>
                  <a:cubicBezTo>
                    <a:pt x="490" y="634"/>
                    <a:pt x="634" y="490"/>
                    <a:pt x="634" y="317"/>
                  </a:cubicBezTo>
                  <a:cubicBezTo>
                    <a:pt x="634" y="289"/>
                    <a:pt x="620" y="260"/>
                    <a:pt x="620" y="231"/>
                  </a:cubicBezTo>
                  <a:cubicBezTo>
                    <a:pt x="605" y="173"/>
                    <a:pt x="576" y="130"/>
                    <a:pt x="533" y="87"/>
                  </a:cubicBezTo>
                  <a:cubicBezTo>
                    <a:pt x="504" y="73"/>
                    <a:pt x="490" y="58"/>
                    <a:pt x="461" y="44"/>
                  </a:cubicBezTo>
                  <a:cubicBezTo>
                    <a:pt x="418" y="15"/>
                    <a:pt x="360" y="1"/>
                    <a:pt x="30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 flipH="1">
              <a:off x="1922823" y="1880125"/>
              <a:ext cx="43386" cy="21042"/>
            </a:xfrm>
            <a:custGeom>
              <a:avLst/>
              <a:gdLst/>
              <a:ahLst/>
              <a:cxnLst/>
              <a:rect l="l" t="t" r="r" b="b"/>
              <a:pathLst>
                <a:path w="1167" h="566" extrusionOk="0">
                  <a:moveTo>
                    <a:pt x="1167" y="1"/>
                  </a:moveTo>
                  <a:lnTo>
                    <a:pt x="1167" y="1"/>
                  </a:lnTo>
                  <a:cubicBezTo>
                    <a:pt x="994" y="73"/>
                    <a:pt x="807" y="130"/>
                    <a:pt x="605" y="145"/>
                  </a:cubicBezTo>
                  <a:cubicBezTo>
                    <a:pt x="260" y="188"/>
                    <a:pt x="0" y="202"/>
                    <a:pt x="0" y="202"/>
                  </a:cubicBezTo>
                  <a:cubicBezTo>
                    <a:pt x="0" y="202"/>
                    <a:pt x="247" y="566"/>
                    <a:pt x="592" y="566"/>
                  </a:cubicBezTo>
                  <a:cubicBezTo>
                    <a:pt x="611" y="566"/>
                    <a:pt x="629" y="564"/>
                    <a:pt x="648" y="562"/>
                  </a:cubicBezTo>
                  <a:cubicBezTo>
                    <a:pt x="922" y="505"/>
                    <a:pt x="1138" y="289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 flipH="1">
              <a:off x="3153176" y="1805696"/>
              <a:ext cx="23571" cy="2360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274" y="1"/>
                    <a:pt x="231" y="1"/>
                    <a:pt x="187" y="30"/>
                  </a:cubicBezTo>
                  <a:cubicBezTo>
                    <a:pt x="72" y="73"/>
                    <a:pt x="0" y="188"/>
                    <a:pt x="0" y="318"/>
                  </a:cubicBezTo>
                  <a:cubicBezTo>
                    <a:pt x="0" y="346"/>
                    <a:pt x="15" y="375"/>
                    <a:pt x="15" y="404"/>
                  </a:cubicBezTo>
                  <a:cubicBezTo>
                    <a:pt x="29" y="462"/>
                    <a:pt x="58" y="505"/>
                    <a:pt x="101" y="548"/>
                  </a:cubicBezTo>
                  <a:lnTo>
                    <a:pt x="173" y="591"/>
                  </a:lnTo>
                  <a:cubicBezTo>
                    <a:pt x="216" y="620"/>
                    <a:pt x="274" y="635"/>
                    <a:pt x="331" y="635"/>
                  </a:cubicBezTo>
                  <a:cubicBezTo>
                    <a:pt x="504" y="620"/>
                    <a:pt x="634" y="476"/>
                    <a:pt x="634" y="303"/>
                  </a:cubicBezTo>
                  <a:cubicBezTo>
                    <a:pt x="634" y="274"/>
                    <a:pt x="634" y="260"/>
                    <a:pt x="619" y="231"/>
                  </a:cubicBezTo>
                  <a:cubicBezTo>
                    <a:pt x="605" y="174"/>
                    <a:pt x="576" y="130"/>
                    <a:pt x="547" y="87"/>
                  </a:cubicBezTo>
                  <a:cubicBezTo>
                    <a:pt x="519" y="73"/>
                    <a:pt x="490" y="58"/>
                    <a:pt x="475" y="30"/>
                  </a:cubicBezTo>
                  <a:cubicBezTo>
                    <a:pt x="418" y="15"/>
                    <a:pt x="375" y="1"/>
                    <a:pt x="317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427;p37"/>
          <p:cNvGrpSpPr/>
          <p:nvPr/>
        </p:nvGrpSpPr>
        <p:grpSpPr>
          <a:xfrm>
            <a:off x="5327949" y="1428025"/>
            <a:ext cx="2225455" cy="1967639"/>
            <a:chOff x="4736279" y="1049867"/>
            <a:chExt cx="3775251" cy="3830131"/>
          </a:xfrm>
        </p:grpSpPr>
        <p:sp>
          <p:nvSpPr>
            <p:cNvPr id="134" name="Google Shape;428;p37"/>
            <p:cNvSpPr/>
            <p:nvPr/>
          </p:nvSpPr>
          <p:spPr>
            <a:xfrm>
              <a:off x="8103196" y="1093318"/>
              <a:ext cx="408334" cy="1392711"/>
            </a:xfrm>
            <a:custGeom>
              <a:avLst/>
              <a:gdLst/>
              <a:ahLst/>
              <a:cxnLst/>
              <a:rect l="l" t="t" r="r" b="b"/>
              <a:pathLst>
                <a:path w="20900" h="71284" extrusionOk="0">
                  <a:moveTo>
                    <a:pt x="3228" y="0"/>
                  </a:moveTo>
                  <a:cubicBezTo>
                    <a:pt x="1428" y="0"/>
                    <a:pt x="1" y="2438"/>
                    <a:pt x="1760" y="3980"/>
                  </a:cubicBezTo>
                  <a:cubicBezTo>
                    <a:pt x="1924" y="4117"/>
                    <a:pt x="16135" y="16438"/>
                    <a:pt x="13863" y="36673"/>
                  </a:cubicBezTo>
                  <a:lnTo>
                    <a:pt x="7674" y="70407"/>
                  </a:lnTo>
                  <a:lnTo>
                    <a:pt x="12083" y="71283"/>
                  </a:lnTo>
                  <a:lnTo>
                    <a:pt x="18271" y="37413"/>
                  </a:lnTo>
                  <a:cubicBezTo>
                    <a:pt x="18298" y="37358"/>
                    <a:pt x="18298" y="37303"/>
                    <a:pt x="18298" y="37248"/>
                  </a:cubicBezTo>
                  <a:cubicBezTo>
                    <a:pt x="20900" y="14522"/>
                    <a:pt x="5320" y="1105"/>
                    <a:pt x="4662" y="557"/>
                  </a:cubicBezTo>
                  <a:cubicBezTo>
                    <a:pt x="4192" y="166"/>
                    <a:pt x="3697" y="0"/>
                    <a:pt x="3228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9;p37"/>
            <p:cNvSpPr/>
            <p:nvPr/>
          </p:nvSpPr>
          <p:spPr>
            <a:xfrm>
              <a:off x="7482236" y="2468895"/>
              <a:ext cx="856504" cy="880028"/>
            </a:xfrm>
            <a:custGeom>
              <a:avLst/>
              <a:gdLst/>
              <a:ahLst/>
              <a:cxnLst/>
              <a:rect l="l" t="t" r="r" b="b"/>
              <a:pathLst>
                <a:path w="43839" h="45043" extrusionOk="0">
                  <a:moveTo>
                    <a:pt x="39457" y="0"/>
                  </a:moveTo>
                  <a:lnTo>
                    <a:pt x="36336" y="17114"/>
                  </a:lnTo>
                  <a:cubicBezTo>
                    <a:pt x="36100" y="17980"/>
                    <a:pt x="30099" y="40571"/>
                    <a:pt x="5757" y="40571"/>
                  </a:cubicBezTo>
                  <a:cubicBezTo>
                    <a:pt x="4712" y="40571"/>
                    <a:pt x="3633" y="40529"/>
                    <a:pt x="2520" y="40443"/>
                  </a:cubicBezTo>
                  <a:cubicBezTo>
                    <a:pt x="2439" y="40434"/>
                    <a:pt x="2359" y="40429"/>
                    <a:pt x="2279" y="40429"/>
                  </a:cubicBezTo>
                  <a:cubicBezTo>
                    <a:pt x="1148" y="40429"/>
                    <a:pt x="185" y="41319"/>
                    <a:pt x="83" y="42496"/>
                  </a:cubicBezTo>
                  <a:cubicBezTo>
                    <a:pt x="1" y="43728"/>
                    <a:pt x="932" y="44824"/>
                    <a:pt x="2191" y="44906"/>
                  </a:cubicBezTo>
                  <a:cubicBezTo>
                    <a:pt x="3423" y="44988"/>
                    <a:pt x="4628" y="45043"/>
                    <a:pt x="5778" y="45043"/>
                  </a:cubicBezTo>
                  <a:cubicBezTo>
                    <a:pt x="33652" y="45043"/>
                    <a:pt x="40635" y="18318"/>
                    <a:pt x="40689" y="18045"/>
                  </a:cubicBezTo>
                  <a:lnTo>
                    <a:pt x="43838" y="876"/>
                  </a:lnTo>
                  <a:lnTo>
                    <a:pt x="39457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0;p37"/>
            <p:cNvSpPr/>
            <p:nvPr/>
          </p:nvSpPr>
          <p:spPr>
            <a:xfrm>
              <a:off x="8076059" y="1049867"/>
              <a:ext cx="157296" cy="175017"/>
            </a:xfrm>
            <a:custGeom>
              <a:avLst/>
              <a:gdLst/>
              <a:ahLst/>
              <a:cxnLst/>
              <a:rect l="l" t="t" r="r" b="b"/>
              <a:pathLst>
                <a:path w="8051" h="8958" extrusionOk="0">
                  <a:moveTo>
                    <a:pt x="4912" y="0"/>
                  </a:moveTo>
                  <a:cubicBezTo>
                    <a:pt x="3889" y="0"/>
                    <a:pt x="2906" y="573"/>
                    <a:pt x="2437" y="1549"/>
                  </a:cubicBezTo>
                  <a:lnTo>
                    <a:pt x="712" y="4944"/>
                  </a:lnTo>
                  <a:cubicBezTo>
                    <a:pt x="0" y="6313"/>
                    <a:pt x="548" y="7984"/>
                    <a:pt x="1917" y="8668"/>
                  </a:cubicBezTo>
                  <a:cubicBezTo>
                    <a:pt x="2310" y="8865"/>
                    <a:pt x="2727" y="8957"/>
                    <a:pt x="3139" y="8957"/>
                  </a:cubicBezTo>
                  <a:cubicBezTo>
                    <a:pt x="4161" y="8957"/>
                    <a:pt x="5145" y="8385"/>
                    <a:pt x="5613" y="7409"/>
                  </a:cubicBezTo>
                  <a:lnTo>
                    <a:pt x="7338" y="4013"/>
                  </a:lnTo>
                  <a:cubicBezTo>
                    <a:pt x="8050" y="2672"/>
                    <a:pt x="7503" y="974"/>
                    <a:pt x="6133" y="289"/>
                  </a:cubicBezTo>
                  <a:cubicBezTo>
                    <a:pt x="5741" y="93"/>
                    <a:pt x="5323" y="0"/>
                    <a:pt x="491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1;p37"/>
            <p:cNvSpPr/>
            <p:nvPr/>
          </p:nvSpPr>
          <p:spPr>
            <a:xfrm>
              <a:off x="6515559" y="1094061"/>
              <a:ext cx="393759" cy="1391969"/>
            </a:xfrm>
            <a:custGeom>
              <a:avLst/>
              <a:gdLst/>
              <a:ahLst/>
              <a:cxnLst/>
              <a:rect l="l" t="t" r="r" b="b"/>
              <a:pathLst>
                <a:path w="20154" h="71246" extrusionOk="0">
                  <a:moveTo>
                    <a:pt x="17669" y="0"/>
                  </a:moveTo>
                  <a:cubicBezTo>
                    <a:pt x="17168" y="0"/>
                    <a:pt x="16660" y="169"/>
                    <a:pt x="16238" y="519"/>
                  </a:cubicBezTo>
                  <a:cubicBezTo>
                    <a:pt x="15581" y="1067"/>
                    <a:pt x="1" y="14484"/>
                    <a:pt x="2602" y="37210"/>
                  </a:cubicBezTo>
                  <a:cubicBezTo>
                    <a:pt x="2602" y="37265"/>
                    <a:pt x="2602" y="37320"/>
                    <a:pt x="2629" y="37375"/>
                  </a:cubicBezTo>
                  <a:lnTo>
                    <a:pt x="8817" y="71245"/>
                  </a:lnTo>
                  <a:lnTo>
                    <a:pt x="13226" y="70369"/>
                  </a:lnTo>
                  <a:lnTo>
                    <a:pt x="7038" y="36635"/>
                  </a:lnTo>
                  <a:cubicBezTo>
                    <a:pt x="4765" y="16400"/>
                    <a:pt x="18976" y="4079"/>
                    <a:pt x="19140" y="3942"/>
                  </a:cubicBezTo>
                  <a:cubicBezTo>
                    <a:pt x="20044" y="3120"/>
                    <a:pt x="20153" y="1724"/>
                    <a:pt x="19359" y="793"/>
                  </a:cubicBezTo>
                  <a:cubicBezTo>
                    <a:pt x="18930" y="272"/>
                    <a:pt x="18305" y="0"/>
                    <a:pt x="17669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2;p37"/>
            <p:cNvSpPr/>
            <p:nvPr/>
          </p:nvSpPr>
          <p:spPr>
            <a:xfrm>
              <a:off x="6687822" y="2468895"/>
              <a:ext cx="857559" cy="880028"/>
            </a:xfrm>
            <a:custGeom>
              <a:avLst/>
              <a:gdLst/>
              <a:ahLst/>
              <a:cxnLst/>
              <a:rect l="l" t="t" r="r" b="b"/>
              <a:pathLst>
                <a:path w="43893" h="45043" extrusionOk="0">
                  <a:moveTo>
                    <a:pt x="4409" y="0"/>
                  </a:moveTo>
                  <a:lnTo>
                    <a:pt x="0" y="876"/>
                  </a:lnTo>
                  <a:lnTo>
                    <a:pt x="3149" y="18045"/>
                  </a:lnTo>
                  <a:cubicBezTo>
                    <a:pt x="3231" y="18318"/>
                    <a:pt x="10214" y="45043"/>
                    <a:pt x="38088" y="45043"/>
                  </a:cubicBezTo>
                  <a:cubicBezTo>
                    <a:pt x="39238" y="45043"/>
                    <a:pt x="40443" y="44988"/>
                    <a:pt x="41675" y="44906"/>
                  </a:cubicBezTo>
                  <a:cubicBezTo>
                    <a:pt x="42934" y="44824"/>
                    <a:pt x="43893" y="43728"/>
                    <a:pt x="43783" y="42469"/>
                  </a:cubicBezTo>
                  <a:cubicBezTo>
                    <a:pt x="43706" y="41317"/>
                    <a:pt x="42721" y="40429"/>
                    <a:pt x="41587" y="40429"/>
                  </a:cubicBezTo>
                  <a:cubicBezTo>
                    <a:pt x="41508" y="40429"/>
                    <a:pt x="41427" y="40434"/>
                    <a:pt x="41346" y="40443"/>
                  </a:cubicBezTo>
                  <a:cubicBezTo>
                    <a:pt x="40233" y="40529"/>
                    <a:pt x="39154" y="40571"/>
                    <a:pt x="38109" y="40571"/>
                  </a:cubicBezTo>
                  <a:cubicBezTo>
                    <a:pt x="13767" y="40571"/>
                    <a:pt x="7767" y="17980"/>
                    <a:pt x="7530" y="17114"/>
                  </a:cubicBezTo>
                  <a:lnTo>
                    <a:pt x="4409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3;p37"/>
            <p:cNvSpPr/>
            <p:nvPr/>
          </p:nvSpPr>
          <p:spPr>
            <a:xfrm>
              <a:off x="6793734" y="1049867"/>
              <a:ext cx="156769" cy="175017"/>
            </a:xfrm>
            <a:custGeom>
              <a:avLst/>
              <a:gdLst/>
              <a:ahLst/>
              <a:cxnLst/>
              <a:rect l="l" t="t" r="r" b="b"/>
              <a:pathLst>
                <a:path w="8024" h="8958" extrusionOk="0">
                  <a:moveTo>
                    <a:pt x="3139" y="0"/>
                  </a:moveTo>
                  <a:cubicBezTo>
                    <a:pt x="2728" y="0"/>
                    <a:pt x="2310" y="93"/>
                    <a:pt x="1918" y="289"/>
                  </a:cubicBezTo>
                  <a:cubicBezTo>
                    <a:pt x="548" y="974"/>
                    <a:pt x="1" y="2672"/>
                    <a:pt x="713" y="4013"/>
                  </a:cubicBezTo>
                  <a:lnTo>
                    <a:pt x="2438" y="7409"/>
                  </a:lnTo>
                  <a:cubicBezTo>
                    <a:pt x="2906" y="8385"/>
                    <a:pt x="3890" y="8957"/>
                    <a:pt x="4912" y="8957"/>
                  </a:cubicBezTo>
                  <a:cubicBezTo>
                    <a:pt x="5324" y="8957"/>
                    <a:pt x="5741" y="8865"/>
                    <a:pt x="6134" y="8668"/>
                  </a:cubicBezTo>
                  <a:cubicBezTo>
                    <a:pt x="7503" y="7984"/>
                    <a:pt x="8024" y="6313"/>
                    <a:pt x="7339" y="4944"/>
                  </a:cubicBezTo>
                  <a:lnTo>
                    <a:pt x="5614" y="1549"/>
                  </a:lnTo>
                  <a:cubicBezTo>
                    <a:pt x="5145" y="573"/>
                    <a:pt x="4162" y="0"/>
                    <a:pt x="313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4;p37"/>
            <p:cNvSpPr/>
            <p:nvPr/>
          </p:nvSpPr>
          <p:spPr>
            <a:xfrm>
              <a:off x="4875894" y="3095873"/>
              <a:ext cx="2652372" cy="1784125"/>
            </a:xfrm>
            <a:custGeom>
              <a:avLst/>
              <a:gdLst/>
              <a:ahLst/>
              <a:cxnLst/>
              <a:rect l="l" t="t" r="r" b="b"/>
              <a:pathLst>
                <a:path w="135758" h="91318" extrusionOk="0">
                  <a:moveTo>
                    <a:pt x="60979" y="0"/>
                  </a:moveTo>
                  <a:cubicBezTo>
                    <a:pt x="51505" y="0"/>
                    <a:pt x="43838" y="7694"/>
                    <a:pt x="43811" y="17168"/>
                  </a:cubicBezTo>
                  <a:lnTo>
                    <a:pt x="43729" y="46549"/>
                  </a:lnTo>
                  <a:cubicBezTo>
                    <a:pt x="43729" y="53558"/>
                    <a:pt x="38061" y="59226"/>
                    <a:pt x="31051" y="59226"/>
                  </a:cubicBezTo>
                  <a:lnTo>
                    <a:pt x="17169" y="59226"/>
                  </a:lnTo>
                  <a:cubicBezTo>
                    <a:pt x="10159" y="59226"/>
                    <a:pt x="4491" y="53558"/>
                    <a:pt x="4491" y="46549"/>
                  </a:cubicBezTo>
                  <a:lnTo>
                    <a:pt x="4491" y="17442"/>
                  </a:lnTo>
                  <a:lnTo>
                    <a:pt x="1" y="17442"/>
                  </a:lnTo>
                  <a:lnTo>
                    <a:pt x="1" y="46549"/>
                  </a:lnTo>
                  <a:cubicBezTo>
                    <a:pt x="1" y="56023"/>
                    <a:pt x="7695" y="63717"/>
                    <a:pt x="17169" y="63717"/>
                  </a:cubicBezTo>
                  <a:lnTo>
                    <a:pt x="31051" y="63717"/>
                  </a:lnTo>
                  <a:cubicBezTo>
                    <a:pt x="40525" y="63689"/>
                    <a:pt x="48192" y="56023"/>
                    <a:pt x="48192" y="46549"/>
                  </a:cubicBezTo>
                  <a:lnTo>
                    <a:pt x="48301" y="17168"/>
                  </a:lnTo>
                  <a:cubicBezTo>
                    <a:pt x="48301" y="10159"/>
                    <a:pt x="53969" y="4491"/>
                    <a:pt x="60979" y="4463"/>
                  </a:cubicBezTo>
                  <a:lnTo>
                    <a:pt x="74861" y="4463"/>
                  </a:lnTo>
                  <a:cubicBezTo>
                    <a:pt x="81871" y="4491"/>
                    <a:pt x="87539" y="10159"/>
                    <a:pt x="87539" y="17168"/>
                  </a:cubicBezTo>
                  <a:lnTo>
                    <a:pt x="87539" y="74149"/>
                  </a:lnTo>
                  <a:cubicBezTo>
                    <a:pt x="87566" y="83623"/>
                    <a:pt x="95233" y="91317"/>
                    <a:pt x="104707" y="91317"/>
                  </a:cubicBezTo>
                  <a:lnTo>
                    <a:pt x="118589" y="91317"/>
                  </a:lnTo>
                  <a:cubicBezTo>
                    <a:pt x="128063" y="91317"/>
                    <a:pt x="135758" y="83623"/>
                    <a:pt x="135758" y="74149"/>
                  </a:cubicBezTo>
                  <a:lnTo>
                    <a:pt x="135758" y="12952"/>
                  </a:lnTo>
                  <a:lnTo>
                    <a:pt x="131267" y="12952"/>
                  </a:lnTo>
                  <a:lnTo>
                    <a:pt x="131267" y="74149"/>
                  </a:lnTo>
                  <a:cubicBezTo>
                    <a:pt x="131267" y="81159"/>
                    <a:pt x="125599" y="86827"/>
                    <a:pt x="118589" y="86854"/>
                  </a:cubicBezTo>
                  <a:lnTo>
                    <a:pt x="104707" y="86854"/>
                  </a:lnTo>
                  <a:cubicBezTo>
                    <a:pt x="97725" y="86827"/>
                    <a:pt x="92029" y="81159"/>
                    <a:pt x="92029" y="74149"/>
                  </a:cubicBezTo>
                  <a:lnTo>
                    <a:pt x="92029" y="17168"/>
                  </a:lnTo>
                  <a:cubicBezTo>
                    <a:pt x="92029" y="7694"/>
                    <a:pt x="84335" y="0"/>
                    <a:pt x="7486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5;p37"/>
            <p:cNvSpPr/>
            <p:nvPr/>
          </p:nvSpPr>
          <p:spPr>
            <a:xfrm>
              <a:off x="7277346" y="3096400"/>
              <a:ext cx="414078" cy="414078"/>
            </a:xfrm>
            <a:custGeom>
              <a:avLst/>
              <a:gdLst/>
              <a:ahLst/>
              <a:cxnLst/>
              <a:rect l="l" t="t" r="r" b="b"/>
              <a:pathLst>
                <a:path w="21194" h="21194" extrusionOk="0">
                  <a:moveTo>
                    <a:pt x="8297" y="1"/>
                  </a:moveTo>
                  <a:cubicBezTo>
                    <a:pt x="7777" y="1"/>
                    <a:pt x="7366" y="411"/>
                    <a:pt x="7366" y="932"/>
                  </a:cubicBezTo>
                  <a:lnTo>
                    <a:pt x="7366" y="7394"/>
                  </a:lnTo>
                  <a:lnTo>
                    <a:pt x="932" y="7394"/>
                  </a:lnTo>
                  <a:cubicBezTo>
                    <a:pt x="916" y="7393"/>
                    <a:pt x="901" y="7392"/>
                    <a:pt x="885" y="7392"/>
                  </a:cubicBezTo>
                  <a:cubicBezTo>
                    <a:pt x="387" y="7392"/>
                    <a:pt x="1" y="7819"/>
                    <a:pt x="1" y="8297"/>
                  </a:cubicBezTo>
                  <a:lnTo>
                    <a:pt x="1" y="12897"/>
                  </a:lnTo>
                  <a:cubicBezTo>
                    <a:pt x="1" y="13417"/>
                    <a:pt x="411" y="13828"/>
                    <a:pt x="932" y="13828"/>
                  </a:cubicBezTo>
                  <a:lnTo>
                    <a:pt x="7366" y="13828"/>
                  </a:lnTo>
                  <a:lnTo>
                    <a:pt x="7366" y="20290"/>
                  </a:lnTo>
                  <a:cubicBezTo>
                    <a:pt x="7366" y="20783"/>
                    <a:pt x="7777" y="21194"/>
                    <a:pt x="8297" y="21194"/>
                  </a:cubicBezTo>
                  <a:lnTo>
                    <a:pt x="12897" y="21194"/>
                  </a:lnTo>
                  <a:cubicBezTo>
                    <a:pt x="13418" y="21194"/>
                    <a:pt x="13828" y="20783"/>
                    <a:pt x="13828" y="20290"/>
                  </a:cubicBezTo>
                  <a:lnTo>
                    <a:pt x="13828" y="13828"/>
                  </a:lnTo>
                  <a:lnTo>
                    <a:pt x="20290" y="13828"/>
                  </a:lnTo>
                  <a:cubicBezTo>
                    <a:pt x="20783" y="13828"/>
                    <a:pt x="21194" y="13417"/>
                    <a:pt x="21194" y="12897"/>
                  </a:cubicBezTo>
                  <a:lnTo>
                    <a:pt x="21194" y="8297"/>
                  </a:lnTo>
                  <a:cubicBezTo>
                    <a:pt x="21194" y="7819"/>
                    <a:pt x="20807" y="7392"/>
                    <a:pt x="20334" y="7392"/>
                  </a:cubicBezTo>
                  <a:cubicBezTo>
                    <a:pt x="20320" y="7392"/>
                    <a:pt x="20305" y="7393"/>
                    <a:pt x="20290" y="7394"/>
                  </a:cubicBezTo>
                  <a:lnTo>
                    <a:pt x="13828" y="7394"/>
                  </a:lnTo>
                  <a:lnTo>
                    <a:pt x="13828" y="932"/>
                  </a:lnTo>
                  <a:cubicBezTo>
                    <a:pt x="13828" y="411"/>
                    <a:pt x="13418" y="1"/>
                    <a:pt x="12897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6;p37"/>
            <p:cNvSpPr/>
            <p:nvPr/>
          </p:nvSpPr>
          <p:spPr>
            <a:xfrm>
              <a:off x="4736279" y="3406675"/>
              <a:ext cx="409252" cy="393837"/>
            </a:xfrm>
            <a:custGeom>
              <a:avLst/>
              <a:gdLst/>
              <a:ahLst/>
              <a:cxnLst/>
              <a:rect l="l" t="t" r="r" b="b"/>
              <a:pathLst>
                <a:path w="20947" h="20158" extrusionOk="0">
                  <a:moveTo>
                    <a:pt x="10076" y="1"/>
                  </a:moveTo>
                  <a:cubicBezTo>
                    <a:pt x="4518" y="1"/>
                    <a:pt x="0" y="4519"/>
                    <a:pt x="0" y="10077"/>
                  </a:cubicBezTo>
                  <a:cubicBezTo>
                    <a:pt x="0" y="14157"/>
                    <a:pt x="2464" y="17826"/>
                    <a:pt x="6216" y="19387"/>
                  </a:cubicBezTo>
                  <a:cubicBezTo>
                    <a:pt x="7470" y="19905"/>
                    <a:pt x="8785" y="20158"/>
                    <a:pt x="10087" y="20158"/>
                  </a:cubicBezTo>
                  <a:cubicBezTo>
                    <a:pt x="12707" y="20158"/>
                    <a:pt x="15275" y="19135"/>
                    <a:pt x="17196" y="17196"/>
                  </a:cubicBezTo>
                  <a:cubicBezTo>
                    <a:pt x="20098" y="14321"/>
                    <a:pt x="20947" y="9995"/>
                    <a:pt x="19386" y="6216"/>
                  </a:cubicBezTo>
                  <a:cubicBezTo>
                    <a:pt x="17825" y="2465"/>
                    <a:pt x="14156" y="1"/>
                    <a:pt x="1007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7;p37"/>
            <p:cNvSpPr/>
            <p:nvPr/>
          </p:nvSpPr>
          <p:spPr>
            <a:xfrm>
              <a:off x="4849147" y="3519563"/>
              <a:ext cx="196352" cy="168198"/>
            </a:xfrm>
            <a:custGeom>
              <a:avLst/>
              <a:gdLst/>
              <a:ahLst/>
              <a:cxnLst/>
              <a:rect l="l" t="t" r="r" b="b"/>
              <a:pathLst>
                <a:path w="10050" h="8609" extrusionOk="0">
                  <a:moveTo>
                    <a:pt x="4299" y="0"/>
                  </a:moveTo>
                  <a:cubicBezTo>
                    <a:pt x="1917" y="0"/>
                    <a:pt x="0" y="1917"/>
                    <a:pt x="0" y="4299"/>
                  </a:cubicBezTo>
                  <a:cubicBezTo>
                    <a:pt x="0" y="6892"/>
                    <a:pt x="2118" y="8608"/>
                    <a:pt x="4327" y="8608"/>
                  </a:cubicBezTo>
                  <a:cubicBezTo>
                    <a:pt x="5384" y="8608"/>
                    <a:pt x="6462" y="8216"/>
                    <a:pt x="7339" y="7338"/>
                  </a:cubicBezTo>
                  <a:cubicBezTo>
                    <a:pt x="10049" y="4628"/>
                    <a:pt x="8133" y="0"/>
                    <a:pt x="429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76" t="24439" r="14370" b="36240"/>
          <a:stretch/>
        </p:blipFill>
        <p:spPr>
          <a:xfrm>
            <a:off x="56572" y="855878"/>
            <a:ext cx="3862425" cy="3311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72" y="44798"/>
            <a:ext cx="1816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6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997" y="803377"/>
            <a:ext cx="5172104" cy="3416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do we usually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when we are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sick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or hurt?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problem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do some places in the world face?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is the need for doctors and supplies important?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What is the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name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of the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group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that helps people in need?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 the doctors from Doctors Without Borders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 an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did Doctors Without Borders </a:t>
            </a: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start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helping people</a:t>
            </a:r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What does the word ‘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’ mean? 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Use it in a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sentence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of your own.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032720" y="1074960"/>
              <a:ext cx="158760" cy="4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6880" y="1011240"/>
                <a:ext cx="1904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2841480" y="1003320"/>
              <a:ext cx="77184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5640" y="939960"/>
                <a:ext cx="803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161280" y="1237320"/>
              <a:ext cx="978840" cy="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440" y="1173600"/>
                <a:ext cx="1010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4003560" y="1454760"/>
              <a:ext cx="110160" cy="10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7720" y="1391400"/>
                <a:ext cx="142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3651840" y="1217520"/>
              <a:ext cx="158400" cy="10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36000" y="1154160"/>
                <a:ext cx="1900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193680" y="1685160"/>
              <a:ext cx="130176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7840" y="1621800"/>
                <a:ext cx="13334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135720" y="1454760"/>
              <a:ext cx="356148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9880" y="1391400"/>
                <a:ext cx="3593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4006800" y="1763280"/>
              <a:ext cx="119880" cy="52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90960" y="1699560"/>
                <a:ext cx="1515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3261240" y="1717920"/>
              <a:ext cx="44892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5400" y="1654200"/>
                <a:ext cx="480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126000" y="1906200"/>
              <a:ext cx="260604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160" y="1842480"/>
                <a:ext cx="26377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4029480" y="2149560"/>
              <a:ext cx="139320" cy="489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13640" y="2086200"/>
                <a:ext cx="1710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1846800" y="2113920"/>
              <a:ext cx="149868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30960" y="2050560"/>
                <a:ext cx="15303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151920" y="2360520"/>
              <a:ext cx="691200" cy="590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720" y="2297160"/>
                <a:ext cx="7232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4019760" y="2519640"/>
              <a:ext cx="165240" cy="62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03920" y="2456280"/>
                <a:ext cx="19692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213120" y="2808720"/>
              <a:ext cx="3452040" cy="36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7280" y="2745360"/>
                <a:ext cx="3483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161280" y="3269880"/>
              <a:ext cx="694800" cy="10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5440" y="3206520"/>
                <a:ext cx="7264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1217160" y="3019680"/>
              <a:ext cx="2561040" cy="52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01320" y="2956320"/>
                <a:ext cx="25927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/>
              <p14:cNvContentPartPr/>
              <p14:nvPr/>
            </p14:nvContentPartPr>
            <p14:xfrm>
              <a:off x="3990960" y="3247200"/>
              <a:ext cx="210240" cy="81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74760" y="3183480"/>
                <a:ext cx="2422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/>
              <p14:cNvContentPartPr/>
              <p14:nvPr/>
            </p14:nvContentPartPr>
            <p14:xfrm>
              <a:off x="2612160" y="3500280"/>
              <a:ext cx="420120" cy="68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96320" y="3436920"/>
                <a:ext cx="451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/>
              <p14:cNvContentPartPr/>
              <p14:nvPr/>
            </p14:nvContentPartPr>
            <p14:xfrm>
              <a:off x="3952080" y="3639960"/>
              <a:ext cx="236160" cy="16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6240" y="3576600"/>
                <a:ext cx="2678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56572" y="3720960"/>
              <a:ext cx="3653588" cy="621196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732" y="3657220"/>
                <a:ext cx="3685268" cy="74867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25"/>
          <p:cNvSpPr/>
          <p:nvPr/>
        </p:nvSpPr>
        <p:spPr>
          <a:xfrm>
            <a:off x="4058640" y="4094350"/>
            <a:ext cx="3600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600" b="1" cap="none" spc="0" dirty="0" smtClean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Doctors need medical </a:t>
            </a:r>
            <a:r>
              <a:rPr lang="en-US" sz="1600" b="1" u="sng" cap="none" spc="0" dirty="0" smtClean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lang="en-US" sz="1600" b="1" cap="none" spc="0" dirty="0" smtClean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such as bandages and gloves. </a:t>
            </a:r>
            <a:endParaRPr lang="en-US" sz="16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97520" y="319169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00" end="9750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357054" y="173055"/>
            <a:ext cx="1026225" cy="1213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628" t="12774" r="4822"/>
          <a:stretch/>
        </p:blipFill>
        <p:spPr>
          <a:xfrm>
            <a:off x="5334333" y="1559858"/>
            <a:ext cx="3663670" cy="150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9855">
            <a:off x="5959489" y="3228394"/>
            <a:ext cx="2158171" cy="12254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5553720" y="1824840"/>
              <a:ext cx="465120" cy="6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7520" y="1761480"/>
                <a:ext cx="4971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6280200" y="1789200"/>
              <a:ext cx="2215080" cy="16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64000" y="1725840"/>
                <a:ext cx="22471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/>
              <p14:cNvContentPartPr/>
              <p14:nvPr/>
            </p14:nvContentPartPr>
            <p14:xfrm>
              <a:off x="5466240" y="2146320"/>
              <a:ext cx="904680" cy="6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0400" y="2082960"/>
                <a:ext cx="9363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6738480" y="2152800"/>
              <a:ext cx="2076480" cy="52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22640" y="2089440"/>
                <a:ext cx="21081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6609240" y="2428920"/>
              <a:ext cx="791640" cy="16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93400" y="2365200"/>
                <a:ext cx="823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5508360" y="2773080"/>
              <a:ext cx="700920" cy="36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2520" y="2709720"/>
                <a:ext cx="732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6454440" y="2776320"/>
              <a:ext cx="700920" cy="23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38600" y="2712960"/>
                <a:ext cx="732600" cy="1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" y="619316"/>
            <a:ext cx="4525859" cy="4267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3632"/>
            <a:ext cx="4649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p.91</a:t>
            </a:r>
            <a:endParaRPr lang="en-US" sz="32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9030" y="270144"/>
            <a:ext cx="4500798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Circle the </a:t>
            </a:r>
            <a:r>
              <a:rPr lang="en-US" sz="1200" b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r>
              <a:rPr lang="en-US" sz="12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of the text. How does the heading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help you understand what the text is about?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bring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to places where help is </a:t>
            </a:r>
            <a:r>
              <a:rPr lang="en-US" sz="12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needed?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do the doctors sometimes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train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to help with their 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work?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</a:t>
            </a:r>
            <a:r>
              <a:rPr lang="en-US" sz="1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are 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refugees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5. </a:t>
            </a:r>
            <a:r>
              <a:rPr lang="en-US" sz="12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do refugees have to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leave</a:t>
            </a:r>
            <a:r>
              <a:rPr lang="en-US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their 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homes?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6. </a:t>
            </a:r>
            <a:r>
              <a:rPr lang="en-US" sz="1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does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Doctors Without Borders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</a:t>
            </a:r>
            <a:r>
              <a:rPr 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refugees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7. </a:t>
            </a:r>
            <a:r>
              <a:rPr lang="en-US" sz="12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teach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8. Highlight the </a:t>
            </a:r>
            <a:r>
              <a:rPr lang="en-US" sz="12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r>
              <a:rPr lang="en-US" sz="12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. How does it help you understand what’s happening in the picture?</a:t>
            </a: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23" y="2063416"/>
            <a:ext cx="1040291" cy="9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" y="619316"/>
            <a:ext cx="4525859" cy="4267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07" y="157651"/>
            <a:ext cx="1580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9030" y="270144"/>
            <a:ext cx="4500798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Circle the </a:t>
            </a:r>
            <a:r>
              <a:rPr lang="en-US" sz="1200" b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r>
              <a:rPr lang="en-US" sz="12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of the text. How does the heading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help you understand what the text is about?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bring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to places where help is </a:t>
            </a:r>
            <a:r>
              <a:rPr lang="en-US" sz="12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needed?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do the doctors sometimes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train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to help with their </a:t>
            </a:r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work?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</a:t>
            </a:r>
            <a:r>
              <a:rPr lang="en-US" sz="1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are 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refugees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5. </a:t>
            </a:r>
            <a:r>
              <a:rPr lang="en-US" sz="12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do refugees have to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leave</a:t>
            </a:r>
            <a:r>
              <a:rPr lang="en-US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their 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homes?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6. </a:t>
            </a:r>
            <a:r>
              <a:rPr lang="en-US" sz="1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does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Doctors Without Borders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</a:t>
            </a:r>
            <a:r>
              <a:rPr 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refugees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7. </a:t>
            </a:r>
            <a:r>
              <a:rPr lang="en-US" sz="12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teach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8. Highlight the </a:t>
            </a:r>
            <a:r>
              <a:rPr lang="en-US" sz="12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r>
              <a:rPr lang="en-US" sz="12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. How does it help you understand what’s happening in the picture?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759200" y="1260000"/>
              <a:ext cx="142560" cy="32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3360" y="1196280"/>
                <a:ext cx="1742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956600" y="1035720"/>
              <a:ext cx="93996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0760" y="972360"/>
                <a:ext cx="9716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788840" y="1227600"/>
              <a:ext cx="507240" cy="6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3000" y="1163880"/>
                <a:ext cx="5389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3380760" y="1217160"/>
              <a:ext cx="930240" cy="10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64920" y="1153800"/>
                <a:ext cx="9619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4772160" y="1977480"/>
              <a:ext cx="149040" cy="48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56320" y="1914120"/>
                <a:ext cx="180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2115000" y="1448280"/>
              <a:ext cx="788040" cy="3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99160" y="1384560"/>
                <a:ext cx="819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4759200" y="2711520"/>
              <a:ext cx="142560" cy="100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43360" y="2647800"/>
                <a:ext cx="1746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1407600" y="2646360"/>
              <a:ext cx="698040" cy="10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91760" y="2583000"/>
                <a:ext cx="729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267840" y="2844360"/>
              <a:ext cx="1498680" cy="42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000" y="2781000"/>
                <a:ext cx="15303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4710960" y="3084840"/>
              <a:ext cx="207000" cy="58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95120" y="3021480"/>
                <a:ext cx="2386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1113840" y="3029760"/>
              <a:ext cx="1033560" cy="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98000" y="2966040"/>
                <a:ext cx="10652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287280" y="3250440"/>
              <a:ext cx="185688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1440" y="3187080"/>
                <a:ext cx="188856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277560" y="3435480"/>
              <a:ext cx="85284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720" y="3372120"/>
                <a:ext cx="8845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4704480" y="3416040"/>
              <a:ext cx="171360" cy="846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8640" y="3352680"/>
                <a:ext cx="2030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267840" y="4227840"/>
              <a:ext cx="2593080" cy="23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000" y="4164480"/>
                <a:ext cx="262512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4701240" y="3769920"/>
              <a:ext cx="145440" cy="752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85400" y="3706560"/>
                <a:ext cx="1771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1414080" y="4425840"/>
              <a:ext cx="2163960" cy="230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98240" y="4362480"/>
                <a:ext cx="21956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/>
              <p14:cNvContentPartPr/>
              <p14:nvPr/>
            </p14:nvContentPartPr>
            <p14:xfrm>
              <a:off x="1672560" y="4627080"/>
              <a:ext cx="2173320" cy="230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56720" y="4563720"/>
                <a:ext cx="220500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/>
          <p:cNvSpPr/>
          <p:nvPr/>
        </p:nvSpPr>
        <p:spPr>
          <a:xfrm>
            <a:off x="160934" y="679320"/>
            <a:ext cx="2860244" cy="28628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86096" y="300345"/>
            <a:ext cx="11881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endParaRPr lang="en-US" sz="2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08693" y="3569865"/>
            <a:ext cx="11384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endParaRPr lang="en-US" sz="2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/>
              <p14:cNvContentPartPr/>
              <p14:nvPr/>
            </p14:nvContentPartPr>
            <p14:xfrm>
              <a:off x="4710960" y="4192200"/>
              <a:ext cx="181080" cy="716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95120" y="4128480"/>
                <a:ext cx="2127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/>
              <p14:cNvContentPartPr/>
              <p14:nvPr/>
            </p14:nvContentPartPr>
            <p14:xfrm>
              <a:off x="3364560" y="3938760"/>
              <a:ext cx="1014120" cy="23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48720" y="3875400"/>
                <a:ext cx="1045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/>
              <p14:cNvContentPartPr/>
              <p14:nvPr/>
            </p14:nvContentPartPr>
            <p14:xfrm>
              <a:off x="3374280" y="4084920"/>
              <a:ext cx="894600" cy="36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58080" y="4021560"/>
                <a:ext cx="92664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6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JHS MATH-7: Reasonable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5" y="2672093"/>
            <a:ext cx="2910609" cy="22491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1115291" y="2730600"/>
            <a:ext cx="1801091" cy="28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7527" y="419974"/>
            <a:ext cx="6373091" cy="183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 smtClean="0"/>
              <a:t>Blankets and drinking water are examples for supplies.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2. Doctors train only other doctors but not other people.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3.   Doctors Without Boarders teach refugees how to eat healthy.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9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7987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9267" y="1301481"/>
            <a:ext cx="36318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the circled </a:t>
            </a:r>
            <a:r>
              <a:rPr lang="en-US" sz="3200" b="1" u="sng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32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refer to?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19101" y="384720"/>
            <a:ext cx="370293" cy="2349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1043" y="619676"/>
            <a:ext cx="460979" cy="24938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6189" y="1066524"/>
            <a:ext cx="394855" cy="29373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147" y="4363493"/>
            <a:ext cx="442086" cy="26140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1480" y="854045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Differentiation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598" y="1305709"/>
            <a:ext cx="4120764" cy="363195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  <a:endParaRPr lang="en-US" sz="3200" b="1" u="sng" dirty="0" smtClean="0">
              <a:solidFill>
                <a:srgbClr val="0070C0"/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-Summerize problems.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2- 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Explain Who are doctors without boarders.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327283" y="1229509"/>
            <a:ext cx="5011525" cy="37843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  <a:endParaRPr lang="en-US" sz="3200" b="1" u="sng" dirty="0" smtClean="0">
              <a:solidFill>
                <a:srgbClr val="0070C0"/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15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Write two facts were mentioned in this page. 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1- 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What is the genre? Mention one element.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6105" y="4110310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7" name="Oval 6"/>
          <p:cNvSpPr/>
          <p:nvPr/>
        </p:nvSpPr>
        <p:spPr>
          <a:xfrm>
            <a:off x="481693" y="4167460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39835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2" name="Google Shape;234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58518">
            <a:off x="1600664" y="3305734"/>
            <a:ext cx="860627" cy="77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46960">
            <a:off x="4238638" y="4127474"/>
            <a:ext cx="596259" cy="124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50340" flipH="1">
            <a:off x="1764940" y="2435164"/>
            <a:ext cx="608445" cy="1503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9" name="Google Shape;2349;p49"/>
          <p:cNvGrpSpPr/>
          <p:nvPr/>
        </p:nvGrpSpPr>
        <p:grpSpPr>
          <a:xfrm>
            <a:off x="1891460" y="4171795"/>
            <a:ext cx="479864" cy="397089"/>
            <a:chOff x="4147560" y="1627920"/>
            <a:chExt cx="479864" cy="397089"/>
          </a:xfrm>
        </p:grpSpPr>
        <p:sp>
          <p:nvSpPr>
            <p:cNvPr id="2350" name="Google Shape;2350;p49"/>
            <p:cNvSpPr/>
            <p:nvPr/>
          </p:nvSpPr>
          <p:spPr>
            <a:xfrm>
              <a:off x="4147560" y="1627920"/>
              <a:ext cx="479864" cy="397089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9"/>
            <p:cNvSpPr/>
            <p:nvPr/>
          </p:nvSpPr>
          <p:spPr>
            <a:xfrm>
              <a:off x="4263120" y="1627920"/>
              <a:ext cx="179639" cy="133916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9"/>
            <p:cNvSpPr/>
            <p:nvPr/>
          </p:nvSpPr>
          <p:spPr>
            <a:xfrm>
              <a:off x="4335120" y="1677240"/>
              <a:ext cx="107643" cy="77757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00541" y="79558"/>
            <a:ext cx="6047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Critical </a:t>
            </a:r>
            <a:r>
              <a:rPr lang="en-US" sz="2800" i="1" u="sng" dirty="0" smtClean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Thinking:</a:t>
            </a:r>
            <a: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/>
            </a:r>
            <a:b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Queen Rania: Millions of Refugee Children Around the World Deserve Better | Queen  R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38" y="1140976"/>
            <a:ext cx="4338562" cy="28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een Rania: The refugee crisis needs to be a top priority for the global  commun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5" y="1940731"/>
            <a:ext cx="4997014" cy="28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910982" y="0"/>
            <a:ext cx="2504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Linking to Life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7015" y="630531"/>
            <a:ext cx="6047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 smtClean="0">
                <a:solidFill>
                  <a:schemeClr val="accent3">
                    <a:lumMod val="75000"/>
                  </a:schemeClr>
                </a:solidFill>
                <a:ea typeface="Bellota Text"/>
              </a:rPr>
              <a:t>Talk about the pictures using the new vocabularies?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  <a:t/>
            </a:r>
            <a:b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7987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9267" y="1301481"/>
            <a:ext cx="36318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the circled </a:t>
            </a:r>
            <a:r>
              <a:rPr lang="en-US" sz="3200" b="1" u="sng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32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refer to?</a:t>
            </a:r>
            <a:endParaRPr lang="en-US" sz="3200" b="1" cap="none" spc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19101" y="384720"/>
            <a:ext cx="370293" cy="2349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1043" y="619676"/>
            <a:ext cx="460979" cy="24938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6189" y="1066524"/>
            <a:ext cx="394855" cy="29373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147" y="4363493"/>
            <a:ext cx="442086" cy="26140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5720" y="334440"/>
              <a:ext cx="4497840" cy="4069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60" y="325080"/>
                <a:ext cx="4516560" cy="408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57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17320" y="0"/>
            <a:ext cx="6467209" cy="958800"/>
          </a:xfrm>
        </p:spPr>
        <p:txBody>
          <a:bodyPr/>
          <a:lstStyle/>
          <a:p>
            <a:r>
              <a:rPr lang="en-US" dirty="0" smtClean="0"/>
              <a:t>What is a Tsunami?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250"/>
            <a:ext cx="4573384" cy="269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31" y="1183251"/>
            <a:ext cx="4327772" cy="269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Think Pair Share Anchor Chart with VISU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04" y="3867717"/>
            <a:ext cx="1651013" cy="12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85" y="343814"/>
            <a:ext cx="3240634" cy="797356"/>
          </a:xfrm>
        </p:spPr>
        <p:txBody>
          <a:bodyPr/>
          <a:lstStyle/>
          <a:p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6" t="7361" r="78046" b="51242"/>
          <a:stretch/>
        </p:blipFill>
        <p:spPr>
          <a:xfrm>
            <a:off x="7960403" y="614198"/>
            <a:ext cx="1022663" cy="1053944"/>
          </a:xfrm>
          <a:prstGeom prst="rect">
            <a:avLst/>
          </a:prstGeom>
        </p:spPr>
      </p:pic>
      <p:sp>
        <p:nvSpPr>
          <p:cNvPr id="14" name="Google Shape;2179;p42"/>
          <p:cNvSpPr txBox="1">
            <a:spLocks/>
          </p:cNvSpPr>
          <p:nvPr/>
        </p:nvSpPr>
        <p:spPr>
          <a:xfrm flipH="1">
            <a:off x="520185" y="4373139"/>
            <a:ext cx="2081742" cy="61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r"/>
            <a:r>
              <a:rPr lang="en-US" sz="3200" b="1" smtClean="0">
                <a:solidFill>
                  <a:srgbClr val="2021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Pair work </a:t>
            </a:r>
            <a:endParaRPr lang="en-US" sz="3200" b="1" dirty="0">
              <a:solidFill>
                <a:srgbClr val="2021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0185" y="2295151"/>
            <a:ext cx="7377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She sells seashells by the seashore</a:t>
            </a:r>
            <a:r>
              <a:rPr lang="en-US" b="1" dirty="0">
                <a:solidFill>
                  <a:srgbClr val="20212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" name="Picture 2" descr="40 Tongue Twisters for Kids &amp; Adults [Easy &amp; Hard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5262203" y="53524"/>
            <a:ext cx="3672621" cy="19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393092" y="428356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Buzz in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3093" y="467980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 min.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3571" y="103408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400" end="54185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893946" y="981232"/>
            <a:ext cx="984002" cy="116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238"/>
            <a:ext cx="6693571" cy="48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157" y="3714693"/>
            <a:ext cx="1494414" cy="108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1672">
            <a:off x="6784357" y="2092254"/>
            <a:ext cx="2187182" cy="5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192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3571" y="103408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38"/>
            <a:ext cx="6693571" cy="48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157" y="3714693"/>
            <a:ext cx="1494414" cy="10859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10120" y="763200"/>
              <a:ext cx="652680" cy="1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280" y="699480"/>
                <a:ext cx="6843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933800" y="750240"/>
              <a:ext cx="1027080" cy="29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7600" y="686520"/>
                <a:ext cx="10591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120320" y="1091160"/>
              <a:ext cx="217332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4480" y="1027440"/>
                <a:ext cx="2205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3519360" y="1068480"/>
              <a:ext cx="2851560" cy="522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03520" y="1004760"/>
                <a:ext cx="28832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423000" y="1234080"/>
              <a:ext cx="2496240" cy="396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7160" y="1170360"/>
                <a:ext cx="252792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4533120" y="1763280"/>
              <a:ext cx="1544040" cy="457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17280" y="1699560"/>
                <a:ext cx="15757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4413960" y="2110680"/>
              <a:ext cx="1847160" cy="262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97760" y="2047320"/>
                <a:ext cx="18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3051360" y="2445120"/>
              <a:ext cx="2938320" cy="360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35520" y="2381760"/>
                <a:ext cx="29700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271080" y="2808720"/>
              <a:ext cx="804600" cy="26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5240" y="2745360"/>
                <a:ext cx="836280" cy="1533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/>
          <p:cNvSpPr/>
          <p:nvPr/>
        </p:nvSpPr>
        <p:spPr>
          <a:xfrm>
            <a:off x="1234141" y="288073"/>
            <a:ext cx="8739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endParaRPr lang="en-US" sz="4400" b="1" cap="none" spc="0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35446" y="309228"/>
            <a:ext cx="9669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endParaRPr lang="en-US" sz="4400" b="1" cap="none" spc="0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38600" y="924894"/>
            <a:ext cx="22842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did the tsunami do?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8677" y="1747090"/>
            <a:ext cx="22842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did Doctors Without Borders help?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56225" y="1563225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2374" y="1932510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6364" y="2263065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3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7574" y="747184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66894" y="735707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/>
              <p14:cNvContentPartPr/>
              <p14:nvPr/>
            </p14:nvContentPartPr>
            <p14:xfrm>
              <a:off x="183960" y="3964680"/>
              <a:ext cx="630000" cy="13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120" y="3901320"/>
                <a:ext cx="6616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/>
              <p14:cNvContentPartPr/>
              <p14:nvPr/>
            </p14:nvContentPartPr>
            <p14:xfrm>
              <a:off x="1042920" y="3948480"/>
              <a:ext cx="752760" cy="198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27080" y="3885120"/>
                <a:ext cx="784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/>
              <p14:cNvContentPartPr/>
              <p14:nvPr/>
            </p14:nvContentPartPr>
            <p14:xfrm>
              <a:off x="252000" y="4315320"/>
              <a:ext cx="710640" cy="169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5800" y="4251960"/>
                <a:ext cx="742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Ink 28"/>
              <p14:cNvContentPartPr/>
              <p14:nvPr/>
            </p14:nvContentPartPr>
            <p14:xfrm>
              <a:off x="1146240" y="4328640"/>
              <a:ext cx="749520" cy="165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30400" y="4264920"/>
                <a:ext cx="7812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/>
              <p14:cNvContentPartPr/>
              <p14:nvPr/>
            </p14:nvContentPartPr>
            <p14:xfrm>
              <a:off x="239040" y="4689000"/>
              <a:ext cx="542520" cy="13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3200" y="4625280"/>
                <a:ext cx="5745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/>
              <p14:cNvContentPartPr/>
              <p14:nvPr/>
            </p14:nvContentPartPr>
            <p14:xfrm>
              <a:off x="949320" y="4711680"/>
              <a:ext cx="3700440" cy="32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33480" y="4647960"/>
                <a:ext cx="373212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1693" y="189027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Differentiation </a:t>
            </a:r>
            <a:endParaRPr lang="en-US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598" y="1305709"/>
            <a:ext cx="4120764" cy="363195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  <a:endParaRPr lang="en-US" sz="3200" b="1" u="sng" dirty="0" smtClean="0">
              <a:solidFill>
                <a:srgbClr val="0070C0"/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3-Summerize problems.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2- Explain Who are doctors without boarders.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327283" y="1229509"/>
            <a:ext cx="5011525" cy="37843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  <a:endParaRPr lang="en-US" sz="3200" b="1" u="sng" dirty="0" smtClean="0">
              <a:solidFill>
                <a:srgbClr val="0070C0"/>
              </a:solidFill>
            </a:endParaRPr>
          </a:p>
          <a:p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15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Write two facts were mentioned in this page. </a:t>
            </a: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1- What is the genre? Mention one element.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6105" y="4110310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7" name="Oval 6"/>
          <p:cNvSpPr/>
          <p:nvPr/>
        </p:nvSpPr>
        <p:spPr>
          <a:xfrm>
            <a:off x="481693" y="4167460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9922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2" name="Google Shape;234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58518">
            <a:off x="1600664" y="3305734"/>
            <a:ext cx="860627" cy="77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46960">
            <a:off x="4238638" y="4127474"/>
            <a:ext cx="596259" cy="124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50340" flipH="1">
            <a:off x="1764940" y="2435164"/>
            <a:ext cx="608445" cy="1503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9" name="Google Shape;2349;p49"/>
          <p:cNvGrpSpPr/>
          <p:nvPr/>
        </p:nvGrpSpPr>
        <p:grpSpPr>
          <a:xfrm>
            <a:off x="1891460" y="4171795"/>
            <a:ext cx="479864" cy="397089"/>
            <a:chOff x="4147560" y="1627920"/>
            <a:chExt cx="479864" cy="397089"/>
          </a:xfrm>
        </p:grpSpPr>
        <p:sp>
          <p:nvSpPr>
            <p:cNvPr id="2350" name="Google Shape;2350;p49"/>
            <p:cNvSpPr/>
            <p:nvPr/>
          </p:nvSpPr>
          <p:spPr>
            <a:xfrm>
              <a:off x="4147560" y="1627920"/>
              <a:ext cx="479864" cy="397089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9"/>
            <p:cNvSpPr/>
            <p:nvPr/>
          </p:nvSpPr>
          <p:spPr>
            <a:xfrm>
              <a:off x="4263120" y="1627920"/>
              <a:ext cx="179639" cy="133916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9"/>
            <p:cNvSpPr/>
            <p:nvPr/>
          </p:nvSpPr>
          <p:spPr>
            <a:xfrm>
              <a:off x="4335120" y="1677240"/>
              <a:ext cx="107643" cy="77757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00541" y="79558"/>
            <a:ext cx="6047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Critical </a:t>
            </a:r>
            <a:r>
              <a:rPr lang="en-US" sz="2800" i="1" u="sng" dirty="0" smtClean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Thinking:</a:t>
            </a:r>
            <a: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/>
            </a:r>
            <a:b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Queen Rania: Millions of Refugee Children Around the World Deserve Better | Queen  R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38" y="1140976"/>
            <a:ext cx="4338562" cy="28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een Rania: The refugee crisis needs to be a top priority for the global  commun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5" y="1940731"/>
            <a:ext cx="4997014" cy="28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910982" y="0"/>
            <a:ext cx="2504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Linking to Life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7015" y="630531"/>
            <a:ext cx="6047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 smtClean="0">
                <a:solidFill>
                  <a:schemeClr val="accent3">
                    <a:lumMod val="75000"/>
                  </a:schemeClr>
                </a:solidFill>
                <a:ea typeface="Bellota Text"/>
              </a:rPr>
              <a:t>Talk about the pictures using the new vocabularies?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  <a:t/>
            </a:r>
            <a:b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53" y="0"/>
            <a:ext cx="8759798" cy="146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smtClean="0">
                <a:ln/>
                <a:solidFill>
                  <a:schemeClr val="accent4"/>
                </a:solidFill>
              </a:rPr>
              <a:t>Read how Doctors Without Borders helped people in South Asia after the tsunami in 2004. The, complete the chart. </a:t>
            </a:r>
            <a:endParaRPr lang="en-US" b="1" dirty="0">
              <a:ln/>
              <a:solidFill>
                <a:schemeClr val="accent4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429175"/>
              </p:ext>
            </p:extLst>
          </p:nvPr>
        </p:nvGraphicFramePr>
        <p:xfrm>
          <a:off x="353466" y="1577092"/>
          <a:ext cx="8498541" cy="278521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187798">
                  <a:extLst>
                    <a:ext uri="{9D8B030D-6E8A-4147-A177-3AD203B41FA5}">
                      <a16:colId xmlns:a16="http://schemas.microsoft.com/office/drawing/2014/main" val="3088959232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val="2912829621"/>
                    </a:ext>
                  </a:extLst>
                </a:gridCol>
              </a:tblGrid>
              <a:tr h="5931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Problem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Solution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49996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i="0" u="none" strike="noStrike" cap="none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People</a:t>
                      </a:r>
                      <a:r>
                        <a:rPr lang="en-US" sz="3000" b="1" i="0" u="none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could get </a:t>
                      </a:r>
                      <a:r>
                        <a:rPr lang="en-US" sz="3000" b="1" i="0" u="sng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sick</a:t>
                      </a:r>
                      <a:r>
                        <a:rPr lang="en-US" sz="3000" b="1" i="0" u="none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easily.</a:t>
                      </a:r>
                      <a:endParaRPr lang="en-US" sz="3000" b="1" i="0" u="none" strike="noStrike" cap="none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201617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The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 doctors gave people </a:t>
                      </a:r>
                      <a:r>
                        <a:rPr lang="en-US" sz="3000" b="1" u="sng" baseline="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tents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 and other </a:t>
                      </a:r>
                      <a:r>
                        <a:rPr lang="en-US" sz="3000" b="1" u="sng" baseline="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supplies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47919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were </a:t>
                      </a:r>
                      <a:r>
                        <a:rPr lang="en-US" sz="3000" b="1" u="sng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upset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7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6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53" y="0"/>
            <a:ext cx="8759798" cy="146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smtClean="0">
                <a:ln/>
                <a:solidFill>
                  <a:schemeClr val="accent4"/>
                </a:solidFill>
              </a:rPr>
              <a:t>Read how Doctors Without Borders helped people in South Asia after the tsunami in 2004. The, complete the chart. </a:t>
            </a:r>
            <a:endParaRPr lang="en-US" b="1" dirty="0">
              <a:ln/>
              <a:solidFill>
                <a:schemeClr val="accent4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11337"/>
              </p:ext>
            </p:extLst>
          </p:nvPr>
        </p:nvGraphicFramePr>
        <p:xfrm>
          <a:off x="361150" y="1346571"/>
          <a:ext cx="8613800" cy="319793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306900">
                  <a:extLst>
                    <a:ext uri="{9D8B030D-6E8A-4147-A177-3AD203B41FA5}">
                      <a16:colId xmlns:a16="http://schemas.microsoft.com/office/drawing/2014/main" val="3088959232"/>
                    </a:ext>
                  </a:extLst>
                </a:gridCol>
                <a:gridCol w="4306900">
                  <a:extLst>
                    <a:ext uri="{9D8B030D-6E8A-4147-A177-3AD203B41FA5}">
                      <a16:colId xmlns:a16="http://schemas.microsoft.com/office/drawing/2014/main" val="2912829621"/>
                    </a:ext>
                  </a:extLst>
                </a:gridCol>
              </a:tblGrid>
              <a:tr h="5931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Problem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Solution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49996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i="0" u="none" strike="noStrike" cap="none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People</a:t>
                      </a:r>
                      <a:r>
                        <a:rPr lang="en-US" sz="3000" b="1" i="0" u="none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could get </a:t>
                      </a:r>
                      <a:r>
                        <a:rPr lang="en-US" sz="3000" b="1" i="0" u="sng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sick</a:t>
                      </a:r>
                      <a:r>
                        <a:rPr lang="en-US" sz="3000" b="1" i="0" u="none" strike="noStrike" cap="none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easily.</a:t>
                      </a:r>
                      <a:endParaRPr lang="en-US" sz="3000" b="1" i="0" u="none" strike="noStrike" cap="none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latin typeface="Pompiere" panose="020B0604020202020204" charset="0"/>
                        </a:rPr>
                        <a:t>The doctors gave people </a:t>
                      </a:r>
                      <a:r>
                        <a:rPr lang="en-US" sz="3000" b="1" u="sng" dirty="0" smtClean="0">
                          <a:latin typeface="Pompiere" panose="020B0604020202020204" charset="0"/>
                        </a:rPr>
                        <a:t>shots</a:t>
                      </a:r>
                      <a:r>
                        <a:rPr lang="en-US" sz="3000" b="1" dirty="0" smtClean="0">
                          <a:latin typeface="Pompiere" panose="020B0604020202020204" charset="0"/>
                        </a:rPr>
                        <a:t>.</a:t>
                      </a:r>
                      <a:endParaRPr lang="en-US" sz="3000" b="1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201617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lost their homes and </a:t>
                      </a:r>
                      <a:r>
                        <a:rPr lang="en-US" sz="3000" b="1" u="sng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didn’t have sufficient supplies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The doctors gave people </a:t>
                      </a:r>
                      <a:r>
                        <a:rPr kumimoji="0" lang="en-US" sz="3000" b="1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tents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and other </a:t>
                      </a:r>
                      <a:r>
                        <a:rPr kumimoji="0" lang="en-US" sz="3000" b="1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supplies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47919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were </a:t>
                      </a:r>
                      <a:r>
                        <a:rPr lang="en-US" sz="3000" b="1" u="sng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upset</a:t>
                      </a:r>
                      <a:r>
                        <a:rPr lang="en-US" sz="3000" b="1" baseline="0" dirty="0" smtClean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1" dirty="0" smtClean="0">
                          <a:latin typeface="Pompiere" panose="020B0604020202020204" charset="0"/>
                        </a:rPr>
                        <a:t>The doctors </a:t>
                      </a:r>
                      <a:r>
                        <a:rPr lang="en-US" sz="3000" b="1" u="sng" dirty="0" smtClean="0">
                          <a:latin typeface="Pompiere" panose="020B0604020202020204" charset="0"/>
                        </a:rPr>
                        <a:t>talked</a:t>
                      </a:r>
                      <a:r>
                        <a:rPr lang="en-US" sz="3000" b="1" dirty="0" smtClean="0">
                          <a:latin typeface="Pompiere" panose="020B0604020202020204" charset="0"/>
                        </a:rPr>
                        <a:t> to the victims and </a:t>
                      </a:r>
                      <a:r>
                        <a:rPr lang="en-US" sz="3000" b="1" u="sng" dirty="0" smtClean="0">
                          <a:latin typeface="Pompiere" panose="020B0604020202020204" charset="0"/>
                        </a:rPr>
                        <a:t>listened</a:t>
                      </a:r>
                      <a:r>
                        <a:rPr lang="en-US" sz="3000" b="1" dirty="0" smtClean="0">
                          <a:latin typeface="Pompiere" panose="020B0604020202020204" charset="0"/>
                        </a:rPr>
                        <a:t> to them.</a:t>
                      </a:r>
                      <a:endParaRPr lang="en-US" sz="3000" b="1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7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4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98627" y="96264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00" end="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092830" y="1034679"/>
            <a:ext cx="1126377" cy="1332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431" t="1073" r="1217"/>
          <a:stretch/>
        </p:blipFill>
        <p:spPr>
          <a:xfrm>
            <a:off x="100583" y="96264"/>
            <a:ext cx="5733289" cy="5047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560" y="3989012"/>
            <a:ext cx="2403865" cy="115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574349" y="2076946"/>
            <a:ext cx="156965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88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1" t="1073" r="1217"/>
          <a:stretch/>
        </p:blipFill>
        <p:spPr>
          <a:xfrm>
            <a:off x="141425" y="692776"/>
            <a:ext cx="4366179" cy="391978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35" y="642239"/>
            <a:ext cx="4754881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volunteers help build in towns</a:t>
            </a:r>
            <a:r>
              <a:rPr lang="en-US" b="1" dirty="0" smtClean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do volunteers help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local people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 is training helpful for local doctors?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Find a word that means “major problem”.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local doctors do after volunteers leave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do volunteers go to help people</a:t>
            </a:r>
            <a:r>
              <a:rPr lang="en-US" b="1" dirty="0" smtClean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quality do the volunteers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borders stop Doctors Without Borders volunteers from helping others?</a:t>
            </a:r>
            <a:endParaRPr lang="en-US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3632"/>
            <a:ext cx="4649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p.93</a:t>
            </a:r>
            <a:endParaRPr lang="en-US" sz="3200" b="1" u="sng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96" y="4085088"/>
            <a:ext cx="1040291" cy="9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1" t="1073" r="1217"/>
          <a:stretch/>
        </p:blipFill>
        <p:spPr>
          <a:xfrm>
            <a:off x="141425" y="692776"/>
            <a:ext cx="4366179" cy="391978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35" y="642239"/>
            <a:ext cx="4754881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volunteers help build in towns</a:t>
            </a:r>
            <a:r>
              <a:rPr lang="en-US" b="1" dirty="0" smtClean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do volunteers help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local people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 is training helpful for local doctors?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Find a word that means “major problem”.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local doctors do after volunteers leave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do volunteers go to help people</a:t>
            </a:r>
            <a:r>
              <a:rPr lang="en-US" b="1" dirty="0" smtClean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quality do the volunteers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borders stop Doctors Without Borders volunteers from helping others?</a:t>
            </a:r>
            <a:endParaRPr lang="en-US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425" y="86316"/>
            <a:ext cx="1580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u="sng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484880" y="963958"/>
              <a:ext cx="158400" cy="1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9040" y="900598"/>
                <a:ext cx="19008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317240" y="1461240"/>
              <a:ext cx="1175760" cy="4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1400" y="1397880"/>
                <a:ext cx="12074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4458960" y="1393200"/>
              <a:ext cx="162000" cy="3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43120" y="1329480"/>
                <a:ext cx="1936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2399040" y="2522880"/>
              <a:ext cx="1495440" cy="59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3200" y="2459520"/>
                <a:ext cx="15271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4449240" y="1792440"/>
              <a:ext cx="216720" cy="42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33400" y="1729080"/>
                <a:ext cx="2484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 flipV="1">
              <a:off x="234086" y="2805839"/>
              <a:ext cx="2655994" cy="45719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218247" y="2742480"/>
                <a:ext cx="2687673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4439520" y="2630160"/>
              <a:ext cx="203760" cy="55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23680" y="2566800"/>
                <a:ext cx="23544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603720" y="3071880"/>
              <a:ext cx="2619000" cy="489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7880" y="3008160"/>
                <a:ext cx="26506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4449240" y="3081600"/>
              <a:ext cx="171720" cy="19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33400" y="3017880"/>
                <a:ext cx="203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1501560" y="3873960"/>
              <a:ext cx="1417680" cy="457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85360" y="3810240"/>
                <a:ext cx="14497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4445770" y="3497400"/>
              <a:ext cx="200520" cy="525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29570" y="3434040"/>
                <a:ext cx="2325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1902320" y="4150437"/>
              <a:ext cx="1495425" cy="58737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86480" y="4087402"/>
                <a:ext cx="1527105" cy="1848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/>
              <p14:cNvContentPartPr/>
              <p14:nvPr/>
            </p14:nvContentPartPr>
            <p14:xfrm>
              <a:off x="4471830" y="3945960"/>
              <a:ext cx="171450" cy="20637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55982" y="3881877"/>
                <a:ext cx="203147" cy="148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/>
              <p14:cNvContentPartPr/>
              <p14:nvPr/>
            </p14:nvContentPartPr>
            <p14:xfrm>
              <a:off x="234086" y="4428910"/>
              <a:ext cx="2164954" cy="62623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8244" y="4365563"/>
                <a:ext cx="2196638" cy="189317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/>
          <p:cNvSpPr/>
          <p:nvPr/>
        </p:nvSpPr>
        <p:spPr>
          <a:xfrm>
            <a:off x="7330047" y="1834920"/>
            <a:ext cx="7457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u="sng" cap="none" spc="0" dirty="0" smtClean="0">
                <a:ln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crisis</a:t>
            </a:r>
            <a:endParaRPr lang="en-US" sz="2400" b="1" u="sng" cap="none" spc="0" dirty="0">
              <a:ln/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41" y="2371512"/>
            <a:ext cx="2252659" cy="237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38"/>
          <a:stretch/>
        </p:blipFill>
        <p:spPr>
          <a:xfrm>
            <a:off x="-1" y="3482"/>
            <a:ext cx="4533247" cy="4946548"/>
          </a:xfrm>
          <a:prstGeom prst="rect">
            <a:avLst/>
          </a:prstGeom>
        </p:spPr>
      </p:pic>
      <p:sp>
        <p:nvSpPr>
          <p:cNvPr id="7" name="Google Shape;533;p39"/>
          <p:cNvSpPr txBox="1">
            <a:spLocks noGrp="1"/>
          </p:cNvSpPr>
          <p:nvPr>
            <p:ph type="title"/>
          </p:nvPr>
        </p:nvSpPr>
        <p:spPr>
          <a:xfrm>
            <a:off x="4533247" y="56491"/>
            <a:ext cx="3259626" cy="491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Comprehension Questions </a:t>
            </a:r>
            <a:r>
              <a:rPr lang="en" sz="20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p.93</a:t>
            </a:r>
            <a:r>
              <a:rPr lang="en" sz="18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85" y="343814"/>
            <a:ext cx="3240634" cy="797356"/>
          </a:xfrm>
        </p:spPr>
        <p:txBody>
          <a:bodyPr/>
          <a:lstStyle/>
          <a:p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6" t="7361" r="78046" b="51242"/>
          <a:stretch/>
        </p:blipFill>
        <p:spPr>
          <a:xfrm>
            <a:off x="7960403" y="614198"/>
            <a:ext cx="1022663" cy="1053944"/>
          </a:xfrm>
          <a:prstGeom prst="rect">
            <a:avLst/>
          </a:prstGeom>
        </p:spPr>
      </p:pic>
      <p:sp>
        <p:nvSpPr>
          <p:cNvPr id="14" name="Google Shape;2179;p42"/>
          <p:cNvSpPr txBox="1">
            <a:spLocks/>
          </p:cNvSpPr>
          <p:nvPr/>
        </p:nvSpPr>
        <p:spPr>
          <a:xfrm flipH="1">
            <a:off x="520185" y="4373139"/>
            <a:ext cx="2081742" cy="61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r"/>
            <a:r>
              <a:rPr lang="en-US" sz="3200" b="1" smtClean="0">
                <a:solidFill>
                  <a:srgbClr val="2021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Pair work </a:t>
            </a:r>
            <a:endParaRPr lang="en-US" sz="3200" b="1" dirty="0">
              <a:solidFill>
                <a:srgbClr val="2021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16" name="Picture 2" descr="40 Tongue Twisters for Kids &amp; Adults [Easy &amp; Hard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5262203" y="53524"/>
            <a:ext cx="3672621" cy="19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393092" y="428356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Buzz in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3093" y="467980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 min.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0185" y="2381253"/>
            <a:ext cx="77845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I scream, you scream, we all scream </a:t>
            </a:r>
            <a:endParaRPr lang="en-US" sz="3200" b="1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for </a:t>
            </a:r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ice cream.</a:t>
            </a:r>
          </a:p>
        </p:txBody>
      </p:sp>
    </p:spTree>
    <p:extLst>
      <p:ext uri="{BB962C8B-B14F-4D97-AF65-F5344CB8AC3E}">
        <p14:creationId xmlns:p14="http://schemas.microsoft.com/office/powerpoint/2010/main" val="39764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41" y="2371512"/>
            <a:ext cx="2252659" cy="237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38"/>
          <a:stretch/>
        </p:blipFill>
        <p:spPr>
          <a:xfrm>
            <a:off x="0" y="266784"/>
            <a:ext cx="4533247" cy="4946548"/>
          </a:xfrm>
          <a:prstGeom prst="rect">
            <a:avLst/>
          </a:prstGeom>
        </p:spPr>
      </p:pic>
      <p:sp>
        <p:nvSpPr>
          <p:cNvPr id="7" name="Google Shape;533;p39"/>
          <p:cNvSpPr txBox="1">
            <a:spLocks noGrp="1"/>
          </p:cNvSpPr>
          <p:nvPr>
            <p:ph type="title"/>
          </p:nvPr>
        </p:nvSpPr>
        <p:spPr>
          <a:xfrm>
            <a:off x="4537784" y="266784"/>
            <a:ext cx="1019414" cy="420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Feedback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38" y="886396"/>
            <a:ext cx="4482534" cy="99257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Without trained doctors, </a:t>
            </a:r>
            <a:r>
              <a:rPr lang="en-US" sz="1300" b="1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sick and hurt people </a:t>
            </a:r>
            <a:r>
              <a:rPr lang="en-US" sz="1300" b="1" dirty="0" smtClean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will not </a:t>
            </a:r>
            <a:r>
              <a:rPr lang="en-US" sz="1300" b="1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get help after volunteers leave</a:t>
            </a: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en-US" sz="1300" dirty="0" smtClean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Training solves this </a:t>
            </a: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by </a:t>
            </a:r>
            <a:r>
              <a:rPr lang="en-US" sz="1300" b="1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teaching local doctors to </a:t>
            </a:r>
            <a:r>
              <a:rPr lang="en-US" sz="1300" b="1" dirty="0" smtClean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take care of them</a:t>
            </a:r>
            <a:r>
              <a:rPr lang="en-US" sz="1300" dirty="0" smtClean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  <a:endParaRPr lang="en-US" sz="1300" dirty="0">
              <a:ln w="0"/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38" y="2409537"/>
            <a:ext cx="4482534" cy="99257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Yes, I think the volunteers are </a:t>
            </a:r>
            <a:r>
              <a:rPr lang="en-US" sz="13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heroes</a:t>
            </a:r>
            <a:r>
              <a:rPr lang="en-US" sz="13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because they are </a:t>
            </a:r>
            <a:r>
              <a:rPr lang="en-US" sz="13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courageous</a:t>
            </a:r>
            <a:r>
              <a:rPr lang="en-US" sz="13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, they </a:t>
            </a:r>
            <a:r>
              <a:rPr lang="en-US" sz="13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help people </a:t>
            </a:r>
            <a:r>
              <a:rPr lang="en-US" sz="13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in need, and they </a:t>
            </a:r>
            <a:r>
              <a:rPr lang="en-US" sz="13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save lives</a:t>
            </a:r>
            <a:r>
              <a:rPr lang="en-US" sz="13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  <a:endParaRPr lang="en-US" sz="13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55" y="4058994"/>
            <a:ext cx="4482534" cy="9464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The doctors </a:t>
            </a:r>
            <a:r>
              <a:rPr lang="en-US" sz="1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travel anywhere </a:t>
            </a:r>
            <a:r>
              <a:rPr lang="en-US" sz="1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in the world to help people, and </a:t>
            </a:r>
            <a:r>
              <a:rPr lang="en-US" sz="1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borders do not stop them</a:t>
            </a:r>
            <a:r>
              <a:rPr lang="en-US" sz="1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7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32" y="1039391"/>
            <a:ext cx="8446273" cy="283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How can Doctors Without Borders help refugees?</a:t>
            </a:r>
          </a:p>
          <a:p>
            <a:pPr marL="342900" indent="-342900">
              <a:buAutoNum type="arabicPeriod"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1. By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giving them rides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By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teaching them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music</a:t>
            </a:r>
          </a:p>
          <a:p>
            <a:pPr marL="457200" indent="-457200">
              <a:buAutoNum type="arabicPeriod" startAt="2"/>
            </a:pP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 providing medical care, food, and support 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32" y="1039391"/>
            <a:ext cx="8446273" cy="283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How can Doctors Without Borders help refugees?</a:t>
            </a:r>
          </a:p>
          <a:p>
            <a:pPr marL="342900" indent="-342900">
              <a:buAutoNum type="arabicPeriod"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1. By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giving them rides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By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teaching them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music</a:t>
            </a:r>
          </a:p>
          <a:p>
            <a:pPr marL="457200" indent="-457200">
              <a:buAutoNum type="arabicPeriod" startAt="2"/>
            </a:pP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rgbClr val="C00000"/>
                </a:solidFill>
              </a:rPr>
              <a:t>By providing medical care, food, and support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do doctors bring to places in need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Toys and games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Medical supplies and care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Food for animals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do doctors bring to places in need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Toys and games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2000" b="1" dirty="0">
                <a:solidFill>
                  <a:srgbClr val="C00000"/>
                </a:solidFill>
              </a:rPr>
              <a:t>Medical supplies and care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Food for animals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pronoun “they” in line 18 refers to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Doctors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Without Borders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2. Refugees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3. Schools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Summative Assessment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pronoun “they” in line 18 refers to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Doctors </a:t>
            </a:r>
            <a:r>
              <a:rPr lang="en-US" sz="2000" b="1" dirty="0">
                <a:solidFill>
                  <a:srgbClr val="FF0000"/>
                </a:solidFill>
              </a:rPr>
              <a:t>Without Borders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2. Refugees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3. Schools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85229" y="262544"/>
            <a:ext cx="4563900" cy="531900"/>
          </a:xfrm>
        </p:spPr>
        <p:txBody>
          <a:bodyPr/>
          <a:lstStyle/>
          <a:p>
            <a:r>
              <a:rPr lang="en-US" sz="2800" dirty="0" smtClean="0"/>
              <a:t>Closure</a:t>
            </a:r>
            <a:endParaRPr lang="en-US" sz="2800" dirty="0"/>
          </a:p>
        </p:txBody>
      </p:sp>
      <p:pic>
        <p:nvPicPr>
          <p:cNvPr id="8194" name="Picture 2" descr="What You Learned Stock Illustrations – 78 What You Learned Stock 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96" y="172618"/>
            <a:ext cx="4798263" cy="479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,131 What Have You Learned? Images, Stock Photos, 3D objects, &amp; Vectors | 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-17332" r="10607" b="35823"/>
          <a:stretch/>
        </p:blipFill>
        <p:spPr bwMode="auto">
          <a:xfrm>
            <a:off x="130629" y="2696061"/>
            <a:ext cx="3135085" cy="21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87;p43"/>
          <p:cNvSpPr txBox="1">
            <a:spLocks/>
          </p:cNvSpPr>
          <p:nvPr/>
        </p:nvSpPr>
        <p:spPr>
          <a:xfrm>
            <a:off x="403059" y="69051"/>
            <a:ext cx="4096444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400" b="1" dirty="0" smtClean="0"/>
              <a:t>Pre-assessment </a:t>
            </a:r>
            <a:endParaRPr lang="en-US" sz="24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27" y="1404591"/>
            <a:ext cx="1950507" cy="71543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2146" y="1850291"/>
            <a:ext cx="8754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folktale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32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Informational text </a:t>
            </a:r>
            <a:endParaRPr lang="en-US" sz="32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32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  fable </a:t>
            </a:r>
            <a:endParaRPr lang="en-US" sz="32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286" y="2890479"/>
            <a:ext cx="1440741" cy="2137874"/>
          </a:xfrm>
          <a:prstGeom prst="rect">
            <a:avLst/>
          </a:prstGeom>
        </p:spPr>
      </p:pic>
      <p:sp>
        <p:nvSpPr>
          <p:cNvPr id="9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2114" y="588543"/>
            <a:ext cx="83102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. </a:t>
            </a:r>
            <a:r>
              <a:rPr lang="en-US" dirty="0" smtClean="0"/>
              <a:t>The genre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US" dirty="0"/>
              <a:t>“Doctors without Borders</a:t>
            </a:r>
            <a:r>
              <a:rPr lang="en-US" dirty="0" smtClean="0"/>
              <a:t>” is ___________.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27" y="1404591"/>
            <a:ext cx="1950507" cy="71543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2146" y="1850291"/>
            <a:ext cx="8754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folktale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32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Informational text </a:t>
            </a:r>
            <a:endParaRPr lang="en-US" sz="32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32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  fable </a:t>
            </a:r>
            <a:endParaRPr lang="en-US" sz="32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94" y="2042001"/>
            <a:ext cx="2090140" cy="3101499"/>
          </a:xfrm>
          <a:prstGeom prst="rect">
            <a:avLst/>
          </a:prstGeom>
        </p:spPr>
      </p:pic>
      <p:sp>
        <p:nvSpPr>
          <p:cNvPr id="9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2114" y="588543"/>
            <a:ext cx="83102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. </a:t>
            </a:r>
            <a:r>
              <a:rPr lang="en-US" dirty="0" smtClean="0"/>
              <a:t>The genre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US" dirty="0"/>
              <a:t>“Doctors without Borders</a:t>
            </a:r>
            <a:r>
              <a:rPr lang="en-US" dirty="0" smtClean="0"/>
              <a:t>” is ___________.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82146" y="2757440"/>
            <a:ext cx="4096623" cy="10609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87;p43"/>
          <p:cNvSpPr txBox="1">
            <a:spLocks/>
          </p:cNvSpPr>
          <p:nvPr/>
        </p:nvSpPr>
        <p:spPr>
          <a:xfrm>
            <a:off x="403059" y="69051"/>
            <a:ext cx="4096444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400" b="1" dirty="0" smtClean="0"/>
              <a:t>Pre- assessment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19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21920" y="314892"/>
            <a:ext cx="34793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Pre-assessment </a:t>
            </a:r>
            <a:endParaRPr lang="en-US" sz="2400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71449" y="2555700"/>
            <a:ext cx="6833403" cy="1995980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2000" b="1" dirty="0" smtClean="0"/>
              <a:t>It tells a story</a:t>
            </a:r>
          </a:p>
          <a:p>
            <a:pPr marL="482600" indent="-342900">
              <a:buAutoNum type="arabicPeriod"/>
            </a:pPr>
            <a:r>
              <a:rPr lang="en-US" sz="2000" b="1" dirty="0" smtClean="0"/>
              <a:t>It has characters and setting </a:t>
            </a:r>
          </a:p>
          <a:p>
            <a:pPr marL="482600" indent="-342900">
              <a:buAutoNum type="arabicPeriod"/>
            </a:pPr>
            <a:r>
              <a:rPr lang="en-US" sz="2000" b="1" dirty="0" smtClean="0"/>
              <a:t>It gives us facts.</a:t>
            </a:r>
          </a:p>
          <a:p>
            <a:pPr marL="482600" indent="-342900">
              <a:buAutoNum type="arabicPeriod"/>
            </a:pPr>
            <a:r>
              <a:rPr lang="en-US" sz="2000" b="1" dirty="0"/>
              <a:t> </a:t>
            </a:r>
            <a:r>
              <a:rPr lang="en-US" sz="2000" b="1" dirty="0" smtClean="0"/>
              <a:t>It has a moral 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861" y="1570252"/>
            <a:ext cx="8982952" cy="573000"/>
          </a:xfrm>
        </p:spPr>
        <p:txBody>
          <a:bodyPr/>
          <a:lstStyle/>
          <a:p>
            <a:r>
              <a:rPr lang="en-US" sz="2800" dirty="0" smtClean="0"/>
              <a:t>One of the following is a feature of the informational text.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3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21920" y="314892"/>
            <a:ext cx="34793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Pre-assessment </a:t>
            </a:r>
            <a:endParaRPr lang="en-US" sz="2400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71449" y="2555700"/>
            <a:ext cx="6833403" cy="1995980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2000" b="1" dirty="0" smtClean="0"/>
              <a:t>It tells a story</a:t>
            </a:r>
          </a:p>
          <a:p>
            <a:pPr marL="482600" indent="-342900">
              <a:buAutoNum type="arabicPeriod"/>
            </a:pPr>
            <a:r>
              <a:rPr lang="en-US" sz="2000" b="1" dirty="0" smtClean="0"/>
              <a:t>It has characters and setting </a:t>
            </a:r>
          </a:p>
          <a:p>
            <a:pPr marL="482600" indent="-342900"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It gives us facts.</a:t>
            </a:r>
          </a:p>
          <a:p>
            <a:pPr marL="482600" indent="-342900">
              <a:buAutoNum type="arabicPeriod"/>
            </a:pPr>
            <a:r>
              <a:rPr lang="en-US" sz="2000" b="1" dirty="0"/>
              <a:t> </a:t>
            </a:r>
            <a:r>
              <a:rPr lang="en-US" sz="2000" b="1" dirty="0" smtClean="0"/>
              <a:t>It has a moral 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861" y="1570252"/>
            <a:ext cx="8982952" cy="573000"/>
          </a:xfrm>
        </p:spPr>
        <p:txBody>
          <a:bodyPr/>
          <a:lstStyle/>
          <a:p>
            <a:r>
              <a:rPr lang="en-US" sz="2800" dirty="0" smtClean="0"/>
              <a:t>One of the following is a feature of the informational text.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92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8243" t="4894" r="12033" b="36239"/>
          <a:stretch/>
        </p:blipFill>
        <p:spPr>
          <a:xfrm>
            <a:off x="2975548" y="30133"/>
            <a:ext cx="4262812" cy="495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374"/>
          <a:stretch/>
        </p:blipFill>
        <p:spPr>
          <a:xfrm>
            <a:off x="138247" y="30133"/>
            <a:ext cx="2837301" cy="3035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6209" b="5721"/>
          <a:stretch/>
        </p:blipFill>
        <p:spPr>
          <a:xfrm>
            <a:off x="109470" y="3025008"/>
            <a:ext cx="2894854" cy="891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49264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p.90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712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7564523" y="769441"/>
            <a:ext cx="1026225" cy="1213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0247" y="1895124"/>
            <a:ext cx="1229444" cy="315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76" t="24439" r="14370" b="36240"/>
          <a:stretch/>
        </p:blipFill>
        <p:spPr>
          <a:xfrm>
            <a:off x="56572" y="855878"/>
            <a:ext cx="3862425" cy="3311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02" y="42426"/>
            <a:ext cx="53944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p.90</a:t>
            </a:r>
            <a:endParaRPr lang="en-US" sz="36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997" y="803377"/>
            <a:ext cx="5172104" cy="3416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do we usually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when we are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sick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or hurt?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problem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do some places in the world face?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is the need for doctors and supplies important?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What is the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name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of the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group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that helps people in need?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 the doctors from Doctors Without Borders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 an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did Doctors Without Borders </a:t>
            </a: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start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helping people</a:t>
            </a:r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What does the word ‘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’ mean? 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Use it in a </a:t>
            </a: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sentence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of your own. </a:t>
            </a: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87" y="3634815"/>
            <a:ext cx="1040291" cy="9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nical Case 06-2019">
  <a:themeElements>
    <a:clrScheme name="Simple Light">
      <a:dk1>
        <a:srgbClr val="4AA276"/>
      </a:dk1>
      <a:lt1>
        <a:srgbClr val="FFFFFF"/>
      </a:lt1>
      <a:dk2>
        <a:srgbClr val="595959"/>
      </a:dk2>
      <a:lt2>
        <a:srgbClr val="EEEEEE"/>
      </a:lt2>
      <a:accent1>
        <a:srgbClr val="62C090"/>
      </a:accent1>
      <a:accent2>
        <a:srgbClr val="F7A68E"/>
      </a:accent2>
      <a:accent3>
        <a:srgbClr val="0A2E4E"/>
      </a:accent3>
      <a:accent4>
        <a:srgbClr val="ED3024"/>
      </a:accent4>
      <a:accent5>
        <a:srgbClr val="D1D1D1"/>
      </a:accent5>
      <a:accent6>
        <a:srgbClr val="F3E0A0"/>
      </a:accent6>
      <a:hlink>
        <a:srgbClr val="4AA2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1222</Words>
  <Application>Microsoft Office PowerPoint</Application>
  <PresentationFormat>On-screen Show (16:9)</PresentationFormat>
  <Paragraphs>232</Paragraphs>
  <Slides>37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Catamaran</vt:lpstr>
      <vt:lpstr>Pompiere</vt:lpstr>
      <vt:lpstr>Comic Sans MS</vt:lpstr>
      <vt:lpstr>Segoe Print</vt:lpstr>
      <vt:lpstr>Bellota Text</vt:lpstr>
      <vt:lpstr>Hind</vt:lpstr>
      <vt:lpstr>Calibri</vt:lpstr>
      <vt:lpstr>Arial</vt:lpstr>
      <vt:lpstr>Overpass Black</vt:lpstr>
      <vt:lpstr>Roboto Condensed Light</vt:lpstr>
      <vt:lpstr>Clinical Case 06-2019</vt:lpstr>
      <vt:lpstr>Doctors Without Borders  pp.90-95</vt:lpstr>
      <vt:lpstr>Warm up</vt:lpstr>
      <vt:lpstr>Warm up</vt:lpstr>
      <vt:lpstr>IRS</vt:lpstr>
      <vt:lpstr>IRS</vt:lpstr>
      <vt:lpstr>One of the following is a feature of the informational text. </vt:lpstr>
      <vt:lpstr>One of the following is a feature of the informational text.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Differentiation </vt:lpstr>
      <vt:lpstr>PowerPoint Presentation</vt:lpstr>
      <vt:lpstr>PowerPoint Presentation</vt:lpstr>
      <vt:lpstr>What is a Tsunami?</vt:lpstr>
      <vt:lpstr>PowerPoint Presentation</vt:lpstr>
      <vt:lpstr>PowerPoint Presentation</vt:lpstr>
      <vt:lpstr>Differentiation </vt:lpstr>
      <vt:lpstr>PowerPoint Presentation</vt:lpstr>
      <vt:lpstr>Read how Doctors Without Borders helped people in South Asia after the tsunami in 2004. The, complete the chart. </vt:lpstr>
      <vt:lpstr>Read how Doctors Without Borders helped people in South Asia after the tsunami in 2004. The, complete the chart. </vt:lpstr>
      <vt:lpstr>PowerPoint Presentation</vt:lpstr>
      <vt:lpstr>PowerPoint Presentation</vt:lpstr>
      <vt:lpstr>PowerPoint Presentation</vt:lpstr>
      <vt:lpstr>Comprehension Questions p.93 </vt:lpstr>
      <vt:lpstr>Feedback</vt:lpstr>
      <vt:lpstr>Summative Assessment</vt:lpstr>
      <vt:lpstr>Summative Assessment</vt:lpstr>
      <vt:lpstr>Summative Assessment</vt:lpstr>
      <vt:lpstr>Summative Assessment</vt:lpstr>
      <vt:lpstr>Summative Assessment</vt:lpstr>
      <vt:lpstr>Summative Assessment</vt:lpstr>
      <vt:lpstr>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Doctors Without Borders  pp.90-95</dc:title>
  <dc:creator>Dell</dc:creator>
  <cp:lastModifiedBy>lenovo</cp:lastModifiedBy>
  <cp:revision>93</cp:revision>
  <dcterms:modified xsi:type="dcterms:W3CDTF">2025-10-11T14:10:06Z</dcterms:modified>
</cp:coreProperties>
</file>